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79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47CDF-8999-4B5E-8B6A-E2166FA045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Great Is our God</a:t>
            </a:r>
          </a:p>
        </p:txBody>
      </p:sp>
      <p:pic>
        <p:nvPicPr>
          <p:cNvPr id="4" name="AUDIO-2024-10-24-21-49-41">
            <a:hlinkClick r:id="" action="ppaction://media"/>
            <a:extLst>
              <a:ext uri="{FF2B5EF4-FFF2-40B4-BE49-F238E27FC236}">
                <a16:creationId xmlns:a16="http://schemas.microsoft.com/office/drawing/2014/main" id="{82FBF652-C0B5-4D15-B59C-3E08DD5E76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3476" y="6091347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930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8750">
        <p159:morph option="byObject"/>
      </p:transition>
    </mc:Choice>
    <mc:Fallback>
      <p:transition spd="slow" advTm="8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1800" y="2582008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The splendour of a King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Clothed in majesty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Let all the Earth rejoice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All the Earth rejoice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wraps himself in light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9122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1061">
        <p159:morph option="byObject"/>
      </p:transition>
    </mc:Choice>
    <mc:Fallback>
      <p:transition spd="slow" advTm="21061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9648" y="2187871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He wraps himself in light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darkness tries to hide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trembles at His voice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Trembles at His voice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7764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676">
        <p159:morph option="byObject"/>
      </p:transition>
    </mc:Choice>
    <mc:Fallback>
      <p:transition spd="slow" advTm="15676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1372" y="2723898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Age to age He stands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8458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0392">
        <p159:morph option="byObject"/>
      </p:transition>
    </mc:Choice>
    <mc:Fallback>
      <p:transition spd="slow" advTm="20392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8668" y="2471650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Age to age He stands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time is in His hands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Beginning and the end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Beginning and the end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Godhead Three in One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1765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7710">
        <p159:morph option="byObject"/>
      </p:transition>
    </mc:Choice>
    <mc:Fallback>
      <p:transition spd="slow" advTm="1771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8668" y="2471650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The Godhead Three in One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Father Spirit Son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The Lion and the Lamb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The Lion and the Lamb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Worthy of our praise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My heart will sing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Worthy of our praise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My heart will sing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You're the name above all names (how great is our God, sing with me)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 are worthy of our praise (how great is our God, and all will see)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my heart will sing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You're the name above all names (how great is our God, sing with me)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 are worthy of our praise (how great is our God, and all will see)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my heart will sing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7714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547">
        <p159:morph option="byObject"/>
      </p:transition>
    </mc:Choice>
    <mc:Fallback>
      <p:transition spd="slow" advTm="15547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8668" y="2471650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i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2466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9958">
        <p159:morph option="byObject"/>
      </p:transition>
    </mc:Choice>
    <mc:Fallback>
      <p:transition spd="slow" advTm="19958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131" y="1557251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Worthy of our praise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My heart will sing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1800" i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You're the name above all names (how great is our God, sing with me)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 are worthy of our praise (how great is our God, and all will see)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my heart will sing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You're the name above all names (how great is our God, sing with me)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 are worthy of our praise (how great is our God, and all will see)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my heart will sing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23E191-2F12-4E8F-B55F-9F3F45A13108}"/>
              </a:ext>
            </a:extLst>
          </p:cNvPr>
          <p:cNvSpPr/>
          <p:nvPr/>
        </p:nvSpPr>
        <p:spPr>
          <a:xfrm>
            <a:off x="5964620" y="3578065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Worthy of our praise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My heart will sing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99601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43081">
        <p159:morph option="byObject"/>
      </p:transition>
    </mc:Choice>
    <mc:Fallback>
      <p:transition spd="slow" advTm="43081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786" y="1714906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Name above all names 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Worthy of our praise 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great, 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My heart will sing 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</a:t>
            </a: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E079DE44-0D47-4D08-8B71-DA253F699E07}"/>
              </a:ext>
            </a:extLst>
          </p:cNvPr>
          <p:cNvSpPr/>
          <p:nvPr/>
        </p:nvSpPr>
        <p:spPr>
          <a:xfrm>
            <a:off x="10776675" y="3945556"/>
            <a:ext cx="446215" cy="764940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7659B5B7-FE3F-46CB-91AD-2B519B4CF165}"/>
              </a:ext>
            </a:extLst>
          </p:cNvPr>
          <p:cNvSpPr/>
          <p:nvPr/>
        </p:nvSpPr>
        <p:spPr>
          <a:xfrm flipV="1">
            <a:off x="10791971" y="5996336"/>
            <a:ext cx="446215" cy="764940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684996-43D1-4C71-8972-19BE0E6D0B51}"/>
              </a:ext>
            </a:extLst>
          </p:cNvPr>
          <p:cNvSpPr/>
          <p:nvPr/>
        </p:nvSpPr>
        <p:spPr>
          <a:xfrm>
            <a:off x="6201612" y="4568586"/>
            <a:ext cx="541180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</p:txBody>
      </p:sp>
    </p:spTree>
    <p:extLst>
      <p:ext uri="{BB962C8B-B14F-4D97-AF65-F5344CB8AC3E}">
        <p14:creationId xmlns:p14="http://schemas.microsoft.com/office/powerpoint/2010/main" val="106395958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4091">
        <p159:morph option="byObject"/>
      </p:transition>
    </mc:Choice>
    <mc:Fallback>
      <p:transition spd="slow" advTm="24091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786" y="1714906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Name above all names 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Worthy of our praise 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great, 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My heart will sing 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</a:t>
            </a: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E079DE44-0D47-4D08-8B71-DA253F699E07}"/>
              </a:ext>
            </a:extLst>
          </p:cNvPr>
          <p:cNvSpPr/>
          <p:nvPr/>
        </p:nvSpPr>
        <p:spPr>
          <a:xfrm>
            <a:off x="10776675" y="3945556"/>
            <a:ext cx="446215" cy="764940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7659B5B7-FE3F-46CB-91AD-2B519B4CF165}"/>
              </a:ext>
            </a:extLst>
          </p:cNvPr>
          <p:cNvSpPr/>
          <p:nvPr/>
        </p:nvSpPr>
        <p:spPr>
          <a:xfrm flipV="1">
            <a:off x="10791971" y="5996336"/>
            <a:ext cx="446215" cy="764940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684996-43D1-4C71-8972-19BE0E6D0B51}"/>
              </a:ext>
            </a:extLst>
          </p:cNvPr>
          <p:cNvSpPr/>
          <p:nvPr/>
        </p:nvSpPr>
        <p:spPr>
          <a:xfrm>
            <a:off x="6201612" y="4568586"/>
            <a:ext cx="541180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</p:txBody>
      </p:sp>
    </p:spTree>
    <p:extLst>
      <p:ext uri="{BB962C8B-B14F-4D97-AF65-F5344CB8AC3E}">
        <p14:creationId xmlns:p14="http://schemas.microsoft.com/office/powerpoint/2010/main" val="5643444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1800">
        <p159:morph option="byObject"/>
      </p:transition>
    </mc:Choice>
    <mc:Fallback>
      <p:transition spd="slow" advTm="218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262" y="2487417"/>
            <a:ext cx="12052738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60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289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7722">
        <p159:morph option="byObject"/>
      </p:transition>
    </mc:Choice>
    <mc:Fallback>
      <p:transition spd="slow" advTm="27722">
        <p:fade/>
      </p:transition>
    </mc:Fallback>
  </mc:AlternateContent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77</TotalTime>
  <Words>695</Words>
  <Application>Microsoft Office PowerPoint</Application>
  <PresentationFormat>Widescreen</PresentationFormat>
  <Paragraphs>68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Vapor Trail</vt:lpstr>
      <vt:lpstr>How Great Is our God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Great Is our God</dc:title>
  <dc:creator>Rachel Joint</dc:creator>
  <cp:lastModifiedBy>Rachel Joint</cp:lastModifiedBy>
  <cp:revision>7</cp:revision>
  <dcterms:created xsi:type="dcterms:W3CDTF">2024-10-24T20:08:05Z</dcterms:created>
  <dcterms:modified xsi:type="dcterms:W3CDTF">2024-10-24T21:25:52Z</dcterms:modified>
</cp:coreProperties>
</file>