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4F1E57A-3E3A-46E2-A77F-3A3608A9E1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99" y="1077144"/>
            <a:ext cx="7547502" cy="396274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587520" cy="256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96263" y="1834095"/>
            <a:ext cx="404068" cy="1947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0684250-BB03-4921-8FBA-58C98A50A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320" y="1140516"/>
            <a:ext cx="7907197" cy="493818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8162517" y="1473110"/>
            <a:ext cx="427301" cy="3609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410575" y="1834095"/>
            <a:ext cx="180559" cy="4241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8579949-284A-4753-8CB9-AD1F9C473F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8979" y="1749306"/>
            <a:ext cx="2883658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2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25BE497-7DE5-42A8-8183-2AE15625D1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353" y="1088179"/>
            <a:ext cx="7931583" cy="427366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601807" cy="2328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277225" y="1834096"/>
            <a:ext cx="323105" cy="3185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3D602FC-0728-4BB5-8407-F8E52EF4B3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3068" y="1758690"/>
            <a:ext cx="3420152" cy="634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083D1BF-5639-488E-806F-539729F5F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76" y="1129622"/>
            <a:ext cx="8108383" cy="496257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7975600" y="1681163"/>
            <a:ext cx="614218" cy="1529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205788" y="1681163"/>
            <a:ext cx="394542" cy="1529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30DC86C-CE66-40BA-ACBE-68F99F1005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2328" y="2235997"/>
            <a:ext cx="3859102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6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3BEE0AA-DD1C-4E03-84F3-E1ED39EDB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153" y="1184451"/>
            <a:ext cx="8315665" cy="427366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266825"/>
            <a:ext cx="130320" cy="5672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261350" y="1585040"/>
            <a:ext cx="338980" cy="249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368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C4B256F-E546-4DEB-8620-03B0F783A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98" y="1067508"/>
            <a:ext cx="8864352" cy="502963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67800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29" y="1834095"/>
            <a:ext cx="524621" cy="851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0A3068C2-ED9D-4D3B-A3D5-9EAC1E113B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9307" y="3109416"/>
            <a:ext cx="3346994" cy="88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1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8E0C153-7D31-4FAF-8414-6693D3416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2" y="1111462"/>
            <a:ext cx="8169348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8067675" y="1834096"/>
            <a:ext cx="522143" cy="3194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29" y="1834095"/>
            <a:ext cx="324596" cy="3757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0846" y="3259156"/>
            <a:ext cx="3842145" cy="697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3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C22E462-2985-4CB5-951B-2E348BF03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222" y="1176338"/>
            <a:ext cx="7687722" cy="452972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8401050" y="1176338"/>
            <a:ext cx="188768" cy="657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362950" y="1462088"/>
            <a:ext cx="237380" cy="3720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524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60C9D21-BE13-4BB0-AB93-3924F4141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99649"/>
            <a:ext cx="7285351" cy="426757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327355"/>
            <a:ext cx="349466" cy="5067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8600330" y="1624013"/>
            <a:ext cx="418309" cy="210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2820" y="2812403"/>
            <a:ext cx="2747845" cy="634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99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522432" cy="3376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341052" y="1553577"/>
            <a:ext cx="259278" cy="2805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E594C0E-F7C4-4DB9-850A-0187DDA7C5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137" y="2795327"/>
            <a:ext cx="3401863" cy="7132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586" y="1071563"/>
            <a:ext cx="7461977" cy="455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7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725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42</cp:revision>
  <dcterms:created xsi:type="dcterms:W3CDTF">2019-10-15T10:24:11Z</dcterms:created>
  <dcterms:modified xsi:type="dcterms:W3CDTF">2020-04-10T07:08:12Z</dcterms:modified>
</cp:coreProperties>
</file>