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9D6AE5D-5905-48A3-8248-3718ADB035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58" y="1116000"/>
            <a:ext cx="7614564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7948134" y="978437"/>
            <a:ext cx="1577416" cy="848687"/>
            <a:chOff x="3424810" y="2831840"/>
            <a:chExt cx="2151161" cy="1371600"/>
          </a:xfrm>
        </p:grpSpPr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xmlns="" id="{F4634802-BFB6-4E64-BCD0-65852AE51B4B}"/>
                </a:ext>
              </a:extLst>
            </p:cNvPr>
            <p:cNvSpPr/>
            <p:nvPr/>
          </p:nvSpPr>
          <p:spPr>
            <a:xfrm rot="5400000">
              <a:off x="3847967" y="2475436"/>
              <a:ext cx="1371600" cy="2084408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314997" y="3845742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4314997" y="3054161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424810" y="3503773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424810" y="3541614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5555E1E-9D62-43E2-A592-337B38220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563" y="3252850"/>
            <a:ext cx="670618" cy="2743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53E8090-4F62-4983-A265-FE2B77B9F2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5066" y="3449373"/>
            <a:ext cx="859611" cy="6462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6992600-7EF2-46BF-8B50-579A8B9811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8542" y="3249071"/>
            <a:ext cx="1152244" cy="4755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3BD2AF3-C24E-44B0-AB8D-9E8A0AB937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7530" y="3579680"/>
            <a:ext cx="902286" cy="646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CF7621F-D4B5-4918-BA02-BD2FB2CEDE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4324" y="4951716"/>
            <a:ext cx="6194073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3A38C23-8857-46C6-8779-82E77D8E7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112" y="1633300"/>
            <a:ext cx="3926164" cy="98763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A7B193E-5B38-41E7-8C41-5D4FC85FD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1" y="1004447"/>
            <a:ext cx="7907197" cy="537104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8296273" y="908960"/>
            <a:ext cx="1160145" cy="1306407"/>
            <a:chOff x="3386957" y="4707449"/>
            <a:chExt cx="1160145" cy="1306407"/>
          </a:xfrm>
        </p:grpSpPr>
        <p:sp>
          <p:nvSpPr>
            <p:cNvPr id="39" name="Parallelogram 38">
              <a:extLst>
                <a:ext uri="{FF2B5EF4-FFF2-40B4-BE49-F238E27FC236}">
                  <a16:creationId xmlns:a16="http://schemas.microsoft.com/office/drawing/2014/main" xmlns="" id="{725E9384-5518-4F4B-8B8D-E5299F51A537}"/>
                </a:ext>
              </a:extLst>
            </p:cNvPr>
            <p:cNvSpPr/>
            <p:nvPr/>
          </p:nvSpPr>
          <p:spPr>
            <a:xfrm>
              <a:off x="3386957" y="4781160"/>
              <a:ext cx="1160145" cy="1171576"/>
            </a:xfrm>
            <a:prstGeom prst="parallelogram">
              <a:avLst>
                <a:gd name="adj" fmla="val 43121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40" name="Straight Connector 39"/>
            <p:cNvCxnSpPr/>
            <p:nvPr/>
          </p:nvCxnSpPr>
          <p:spPr>
            <a:xfrm>
              <a:off x="3568810" y="5347924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4208877" y="5366948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4113287" y="4707449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4154230" y="4707449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3745122" y="586985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3786065" y="586985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68AD128-C319-4589-911B-B3445C0064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783" y="2243339"/>
            <a:ext cx="4737003" cy="8839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5FAAE87-2937-4473-8443-D7E56B61FB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9023" y="5104179"/>
            <a:ext cx="6120914" cy="31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01DCAC2-92F8-4E94-9AC3-A1661485FA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42" y="1180449"/>
            <a:ext cx="8132769" cy="491380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226" y="736671"/>
            <a:ext cx="1666875" cy="16668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D78A7CC-F4C3-4582-98BF-C81F50E6D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2620" y="4027666"/>
            <a:ext cx="926672" cy="926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F529AE3-E07B-4206-A17C-5E981A1926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9108" y="4853857"/>
            <a:ext cx="902286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7C9E429-3C28-4502-B746-B4DB55064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906" y="987398"/>
            <a:ext cx="8218120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7556938" y="884176"/>
            <a:ext cx="1933426" cy="884653"/>
            <a:chOff x="7187257" y="4474899"/>
            <a:chExt cx="2494596" cy="1264056"/>
          </a:xfrm>
        </p:grpSpPr>
        <p:sp>
          <p:nvSpPr>
            <p:cNvPr id="34" name="Flowchart: Manual Operation 1">
              <a:extLst>
                <a:ext uri="{FF2B5EF4-FFF2-40B4-BE49-F238E27FC236}">
                  <a16:creationId xmlns:a16="http://schemas.microsoft.com/office/drawing/2014/main" xmlns="" id="{54FEF2AB-A999-43F2-B871-71A33386D77C}"/>
                </a:ext>
              </a:extLst>
            </p:cNvPr>
            <p:cNvSpPr/>
            <p:nvPr/>
          </p:nvSpPr>
          <p:spPr>
            <a:xfrm>
              <a:off x="7187257" y="4536180"/>
              <a:ext cx="2494596" cy="1129030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485"/>
                <a:gd name="connsiteX1" fmla="*/ 10000 w 10000"/>
                <a:gd name="connsiteY1" fmla="*/ 0 h 11485"/>
                <a:gd name="connsiteX2" fmla="*/ 8000 w 10000"/>
                <a:gd name="connsiteY2" fmla="*/ 10000 h 11485"/>
                <a:gd name="connsiteX3" fmla="*/ 468 w 10000"/>
                <a:gd name="connsiteY3" fmla="*/ 11485 h 11485"/>
                <a:gd name="connsiteX4" fmla="*/ 0 w 10000"/>
                <a:gd name="connsiteY4" fmla="*/ 0 h 11485"/>
                <a:gd name="connsiteX0" fmla="*/ 2788 w 12788"/>
                <a:gd name="connsiteY0" fmla="*/ 0 h 11510"/>
                <a:gd name="connsiteX1" fmla="*/ 12788 w 12788"/>
                <a:gd name="connsiteY1" fmla="*/ 0 h 11510"/>
                <a:gd name="connsiteX2" fmla="*/ 10788 w 12788"/>
                <a:gd name="connsiteY2" fmla="*/ 10000 h 11510"/>
                <a:gd name="connsiteX3" fmla="*/ 0 w 12788"/>
                <a:gd name="connsiteY3" fmla="*/ 11510 h 11510"/>
                <a:gd name="connsiteX4" fmla="*/ 2788 w 12788"/>
                <a:gd name="connsiteY4" fmla="*/ 0 h 11510"/>
                <a:gd name="connsiteX0" fmla="*/ 2788 w 26044"/>
                <a:gd name="connsiteY0" fmla="*/ 0 h 11510"/>
                <a:gd name="connsiteX1" fmla="*/ 12788 w 26044"/>
                <a:gd name="connsiteY1" fmla="*/ 0 h 11510"/>
                <a:gd name="connsiteX2" fmla="*/ 26044 w 26044"/>
                <a:gd name="connsiteY2" fmla="*/ 11510 h 11510"/>
                <a:gd name="connsiteX3" fmla="*/ 0 w 26044"/>
                <a:gd name="connsiteY3" fmla="*/ 11510 h 11510"/>
                <a:gd name="connsiteX4" fmla="*/ 2788 w 26044"/>
                <a:gd name="connsiteY4" fmla="*/ 0 h 11510"/>
                <a:gd name="connsiteX0" fmla="*/ 6044 w 29300"/>
                <a:gd name="connsiteY0" fmla="*/ 0 h 20490"/>
                <a:gd name="connsiteX1" fmla="*/ 16044 w 29300"/>
                <a:gd name="connsiteY1" fmla="*/ 0 h 20490"/>
                <a:gd name="connsiteX2" fmla="*/ 29300 w 29300"/>
                <a:gd name="connsiteY2" fmla="*/ 11510 h 20490"/>
                <a:gd name="connsiteX3" fmla="*/ 0 w 29300"/>
                <a:gd name="connsiteY3" fmla="*/ 20490 h 20490"/>
                <a:gd name="connsiteX4" fmla="*/ 6044 w 29300"/>
                <a:gd name="connsiteY4" fmla="*/ 0 h 20490"/>
                <a:gd name="connsiteX0" fmla="*/ 6044 w 35838"/>
                <a:gd name="connsiteY0" fmla="*/ 0 h 20490"/>
                <a:gd name="connsiteX1" fmla="*/ 16044 w 35838"/>
                <a:gd name="connsiteY1" fmla="*/ 0 h 20490"/>
                <a:gd name="connsiteX2" fmla="*/ 35838 w 35838"/>
                <a:gd name="connsiteY2" fmla="*/ 20490 h 20490"/>
                <a:gd name="connsiteX3" fmla="*/ 0 w 35838"/>
                <a:gd name="connsiteY3" fmla="*/ 20490 h 20490"/>
                <a:gd name="connsiteX4" fmla="*/ 6044 w 35838"/>
                <a:gd name="connsiteY4" fmla="*/ 0 h 2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8" h="20490">
                  <a:moveTo>
                    <a:pt x="6044" y="0"/>
                  </a:moveTo>
                  <a:lnTo>
                    <a:pt x="16044" y="0"/>
                  </a:lnTo>
                  <a:lnTo>
                    <a:pt x="35838" y="20490"/>
                  </a:lnTo>
                  <a:lnTo>
                    <a:pt x="0" y="20490"/>
                  </a:lnTo>
                  <a:lnTo>
                    <a:pt x="604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7898051" y="4474899"/>
              <a:ext cx="144000" cy="147491"/>
              <a:chOff x="5026957" y="5227695"/>
              <a:chExt cx="144000" cy="147491"/>
            </a:xfrm>
          </p:grpSpPr>
          <p:cxnSp>
            <p:nvCxnSpPr>
              <p:cNvPr id="39" name="Straight Connector 38"/>
              <p:cNvCxnSpPr/>
              <p:nvPr/>
            </p:nvCxnSpPr>
            <p:spPr>
              <a:xfrm>
                <a:off x="5026957" y="5227695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 flipH="1">
                <a:off x="5026957" y="5303186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oup 35"/>
            <p:cNvGrpSpPr/>
            <p:nvPr/>
          </p:nvGrpSpPr>
          <p:grpSpPr>
            <a:xfrm>
              <a:off x="7970051" y="5591464"/>
              <a:ext cx="144000" cy="147491"/>
              <a:chOff x="5026957" y="5227695"/>
              <a:chExt cx="144000" cy="147491"/>
            </a:xfrm>
          </p:grpSpPr>
          <p:cxnSp>
            <p:nvCxnSpPr>
              <p:cNvPr id="37" name="Straight Connector 36"/>
              <p:cNvCxnSpPr/>
              <p:nvPr/>
            </p:nvCxnSpPr>
            <p:spPr>
              <a:xfrm>
                <a:off x="5026957" y="5227695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flipH="1">
                <a:off x="5026957" y="5303186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3" name="Straight Connector 42"/>
          <p:cNvCxnSpPr/>
          <p:nvPr/>
        </p:nvCxnSpPr>
        <p:spPr>
          <a:xfrm flipV="1">
            <a:off x="4528921" y="2356471"/>
            <a:ext cx="18421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5383653" y="1530952"/>
            <a:ext cx="842931" cy="82527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Arc 47"/>
          <p:cNvSpPr/>
          <p:nvPr/>
        </p:nvSpPr>
        <p:spPr>
          <a:xfrm rot="1432687">
            <a:off x="5126404" y="1880716"/>
            <a:ext cx="914400" cy="914400"/>
          </a:xfrm>
          <a:prstGeom prst="arc">
            <a:avLst>
              <a:gd name="adj1" fmla="val 9283950"/>
              <a:gd name="adj2" fmla="val 20302344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EC348A4-28BB-4C89-8E02-385635964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941" y="2006354"/>
            <a:ext cx="438950" cy="3718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143C594-98D6-4A82-AA3C-3D294774C2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7294" y="2000715"/>
            <a:ext cx="670618" cy="5364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74FAEE8-4C7F-4119-8975-B4BF90D142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327" y="3723736"/>
            <a:ext cx="2292295" cy="5121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F86F1FE-AA55-4D52-A8D4-29C6A55468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4305" y="3759736"/>
            <a:ext cx="835224" cy="5425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0016F91-531C-46AE-B3DC-A20B134128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7620" y="4202553"/>
            <a:ext cx="841321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F438009-5846-4835-9ECB-103917484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85" y="1018037"/>
            <a:ext cx="8315665" cy="54259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grpSp>
        <p:nvGrpSpPr>
          <p:cNvPr id="42" name="Group 41"/>
          <p:cNvGrpSpPr/>
          <p:nvPr/>
        </p:nvGrpSpPr>
        <p:grpSpPr>
          <a:xfrm rot="5400000">
            <a:off x="8007950" y="1372037"/>
            <a:ext cx="1985795" cy="989795"/>
            <a:chOff x="449255" y="1344786"/>
            <a:chExt cx="1985795" cy="989795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283873DF-9129-4FC1-8F17-A05586D77E60}"/>
                </a:ext>
              </a:extLst>
            </p:cNvPr>
            <p:cNvSpPr/>
            <p:nvPr/>
          </p:nvSpPr>
          <p:spPr>
            <a:xfrm>
              <a:off x="517168" y="1413922"/>
              <a:ext cx="1852706" cy="84865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/>
            <p:nvPr/>
          </p:nvCxnSpPr>
          <p:spPr>
            <a:xfrm>
              <a:off x="1428460" y="134478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469403" y="134478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1428460" y="2190581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449255" y="1816000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469403" y="2190581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291050" y="1835757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Straight Connector 52"/>
          <p:cNvCxnSpPr/>
          <p:nvPr/>
        </p:nvCxnSpPr>
        <p:spPr>
          <a:xfrm>
            <a:off x="5750199" y="2061635"/>
            <a:ext cx="987424" cy="2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750199" y="1236365"/>
            <a:ext cx="842931" cy="82527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Arc 56"/>
          <p:cNvSpPr/>
          <p:nvPr/>
        </p:nvSpPr>
        <p:spPr>
          <a:xfrm rot="1432687">
            <a:off x="5492950" y="1586129"/>
            <a:ext cx="914400" cy="914400"/>
          </a:xfrm>
          <a:prstGeom prst="arc">
            <a:avLst>
              <a:gd name="adj1" fmla="val 20374652"/>
              <a:gd name="adj2" fmla="val 20302344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0684495-9AEA-4D5D-961E-D6F4F071B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9073" y="1661674"/>
            <a:ext cx="1054699" cy="7132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B699793-CB6D-4774-AE3A-76D70A6D2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007" y="4660613"/>
            <a:ext cx="670618" cy="6950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3275866-52D6-4B4F-8E92-51CDF39E00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6606" y="5309534"/>
            <a:ext cx="93276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0A39B93-38CC-45F5-BA10-F526F2F93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98" y="990016"/>
            <a:ext cx="7870618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820" y="775268"/>
            <a:ext cx="1178771" cy="11787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DB0488F-3E26-41DA-AA60-BB601AA9DE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323" y="1677286"/>
            <a:ext cx="4797968" cy="14082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68DBEFB-AEF2-4EE2-BC24-A21B46B704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0988" y="4505884"/>
            <a:ext cx="4724809" cy="8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0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0C40C14-6137-49DD-B6FA-2FF7EA535E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50" y="1053594"/>
            <a:ext cx="7907197" cy="510889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7" name="Hexagon 36">
            <a:extLst>
              <a:ext uri="{FF2B5EF4-FFF2-40B4-BE49-F238E27FC236}">
                <a16:creationId xmlns:a16="http://schemas.microsoft.com/office/drawing/2014/main" xmlns="" id="{ACE8F864-6F98-4ACF-96DA-5BCA7A1EE7DC}"/>
              </a:ext>
            </a:extLst>
          </p:cNvPr>
          <p:cNvSpPr/>
          <p:nvPr/>
        </p:nvSpPr>
        <p:spPr>
          <a:xfrm>
            <a:off x="8434836" y="955526"/>
            <a:ext cx="1060704" cy="914400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40" name="Straight Connector 39"/>
          <p:cNvCxnSpPr/>
          <p:nvPr/>
        </p:nvCxnSpPr>
        <p:spPr>
          <a:xfrm flipH="1" flipV="1">
            <a:off x="5840609" y="2906710"/>
            <a:ext cx="715498" cy="419740"/>
          </a:xfrm>
          <a:prstGeom prst="lin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556107" y="3320673"/>
            <a:ext cx="1228341" cy="0"/>
          </a:xfrm>
          <a:prstGeom prst="lin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2" name="Arc 41"/>
          <p:cNvSpPr/>
          <p:nvPr/>
        </p:nvSpPr>
        <p:spPr>
          <a:xfrm rot="21048652">
            <a:off x="6002350" y="3117755"/>
            <a:ext cx="914400" cy="792941"/>
          </a:xfrm>
          <a:prstGeom prst="arc">
            <a:avLst>
              <a:gd name="adj1" fmla="val 15051598"/>
              <a:gd name="adj2" fmla="val 20585019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6F624E8-98BA-42DD-9574-13650BEC2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4002" y="4276521"/>
            <a:ext cx="5108891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3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9C12F6F-910B-4DC0-AA1A-6EAEB24B6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189" y="1096578"/>
            <a:ext cx="7931583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44" name="Octagon 43">
            <a:extLst>
              <a:ext uri="{FF2B5EF4-FFF2-40B4-BE49-F238E27FC236}">
                <a16:creationId xmlns:a16="http://schemas.microsoft.com/office/drawing/2014/main" xmlns="" id="{2D0E2E0B-12F8-4FF0-8C38-4DADA7AD6ACC}"/>
              </a:ext>
            </a:extLst>
          </p:cNvPr>
          <p:cNvSpPr/>
          <p:nvPr/>
        </p:nvSpPr>
        <p:spPr>
          <a:xfrm>
            <a:off x="8415724" y="888966"/>
            <a:ext cx="914400" cy="914400"/>
          </a:xfrm>
          <a:prstGeom prst="oc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D55234D-8918-4134-A0A5-8CCC9441A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6807" y="1456712"/>
            <a:ext cx="2158171" cy="17923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D528E88-469C-41A6-AADC-EFACE853DB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435" y="4764491"/>
            <a:ext cx="5377138" cy="31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3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E0C976E-71B8-473F-A19F-4FBBF22C6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86" y="1160886"/>
            <a:ext cx="8102286" cy="515766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140" y="738895"/>
            <a:ext cx="1451374" cy="1451374"/>
          </a:xfrm>
          <a:prstGeom prst="rect">
            <a:avLst/>
          </a:prstGeom>
        </p:spPr>
      </p:pic>
      <p:cxnSp>
        <p:nvCxnSpPr>
          <p:cNvPr id="46" name="Straight Connector 45"/>
          <p:cNvCxnSpPr/>
          <p:nvPr/>
        </p:nvCxnSpPr>
        <p:spPr>
          <a:xfrm flipV="1">
            <a:off x="5334139" y="3516530"/>
            <a:ext cx="18421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301367" y="2558004"/>
            <a:ext cx="188331" cy="9760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 rot="1432687">
            <a:off x="5931622" y="3040775"/>
            <a:ext cx="914400" cy="914400"/>
          </a:xfrm>
          <a:prstGeom prst="arc">
            <a:avLst>
              <a:gd name="adj1" fmla="val 9283950"/>
              <a:gd name="adj2" fmla="val 20302344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11C6C13-1BE8-4078-B5AD-DFAEDC00A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8665" y="3057111"/>
            <a:ext cx="993734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8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C8D8AFC-BB7D-46C5-AA12-80F0A0B43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65" y="1775744"/>
            <a:ext cx="2499577" cy="115834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29B109E-CCF5-49B0-93E8-16CFD403B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26" y="1046110"/>
            <a:ext cx="8315665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>
                <a:latin typeface="+mn-lt"/>
              </a:rPr>
              <a:t>Week 2</a:t>
            </a:r>
            <a:r>
              <a:rPr lang="en-GB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6" name="Cylinder 1">
            <a:extLst>
              <a:ext uri="{FF2B5EF4-FFF2-40B4-BE49-F238E27FC236}">
                <a16:creationId xmlns:a16="http://schemas.microsoft.com/office/drawing/2014/main" xmlns="" id="{95CAF13D-E117-4B9F-A87C-B831D49083F9}"/>
              </a:ext>
            </a:extLst>
          </p:cNvPr>
          <p:cNvSpPr/>
          <p:nvPr/>
        </p:nvSpPr>
        <p:spPr>
          <a:xfrm>
            <a:off x="8413903" y="1004767"/>
            <a:ext cx="914400" cy="1216152"/>
          </a:xfrm>
          <a:prstGeom prst="ca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E90AAAF-CD2D-4056-9BFD-FD04AE7A03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9738" y="1963403"/>
            <a:ext cx="2206943" cy="10120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8579936-0C60-4784-9474-C5260466A0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8537" y="4645162"/>
            <a:ext cx="4669941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6221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65</cp:revision>
  <dcterms:created xsi:type="dcterms:W3CDTF">2019-10-15T10:24:11Z</dcterms:created>
  <dcterms:modified xsi:type="dcterms:W3CDTF">2020-05-05T13:33:34Z</dcterms:modified>
</cp:coreProperties>
</file>