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18" autoAdjust="0"/>
    <p:restoredTop sz="94684"/>
  </p:normalViewPr>
  <p:slideViewPr>
    <p:cSldViewPr snapToGrid="0" snapToObjects="1">
      <p:cViewPr varScale="1">
        <p:scale>
          <a:sx n="67" d="100"/>
          <a:sy n="67" d="100"/>
        </p:scale>
        <p:origin x="1500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4/5/2020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073" y="1138280"/>
            <a:ext cx="9211854" cy="525520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7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8589818" y="1219200"/>
            <a:ext cx="0" cy="61489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8181002" y="1833547"/>
            <a:ext cx="419326" cy="55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921" y="957263"/>
            <a:ext cx="9313070" cy="624000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2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 flipV="1">
            <a:off x="8097253" y="1529780"/>
            <a:ext cx="492565" cy="30431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8600329" y="1834095"/>
            <a:ext cx="230850" cy="31770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203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737" y="1150272"/>
            <a:ext cx="9175275" cy="607823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8589819" y="1515979"/>
            <a:ext cx="580891" cy="31811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8157411" y="1834095"/>
            <a:ext cx="442918" cy="23255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290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447" y="1121685"/>
            <a:ext cx="7706012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8589820" y="1506388"/>
            <a:ext cx="508100" cy="32770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8502867" y="1844846"/>
            <a:ext cx="86952" cy="4103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685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548" y="1140934"/>
            <a:ext cx="7949873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5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3466905F-5966-498E-A0D7-CBE2F1B8FC58}"/>
              </a:ext>
            </a:extLst>
          </p:cNvPr>
          <p:cNvSpPr/>
          <p:nvPr/>
        </p:nvSpPr>
        <p:spPr>
          <a:xfrm>
            <a:off x="5681042" y="4645749"/>
            <a:ext cx="288418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200" dirty="0">
              <a:solidFill>
                <a:srgbClr val="FF0000"/>
              </a:solidFill>
              <a:latin typeface="KG Primary Penmanship" panose="02000506000000020003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8589820" y="1834097"/>
            <a:ext cx="329449" cy="53997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8434137" y="1419726"/>
            <a:ext cx="155683" cy="41437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437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960" y="1131311"/>
            <a:ext cx="7254869" cy="525520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8589821" y="1834098"/>
            <a:ext cx="632092" cy="37957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8589819" y="1428206"/>
            <a:ext cx="345175" cy="4166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766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108" y="1173552"/>
            <a:ext cx="8815580" cy="570635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8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2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>
            <a:off x="7927196" y="1834098"/>
            <a:ext cx="662625" cy="1074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8452237" y="1319917"/>
            <a:ext cx="137582" cy="52492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094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300674" y="1169971"/>
            <a:ext cx="8730229" cy="6072142"/>
            <a:chOff x="-785176" y="2488632"/>
            <a:chExt cx="8730229" cy="607214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785176" y="2488632"/>
              <a:ext cx="8730229" cy="6072142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2242686" y="3214838"/>
              <a:ext cx="433137" cy="40642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8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8589821" y="1834098"/>
            <a:ext cx="349463" cy="56790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8589819" y="1319917"/>
            <a:ext cx="117453" cy="52493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3232283" y="1844847"/>
            <a:ext cx="625642" cy="625642"/>
          </a:xfrm>
          <a:prstGeom prst="ellipse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3910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524" y="1092638"/>
            <a:ext cx="7474344" cy="607823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8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4</a:t>
            </a:r>
            <a:endParaRPr lang="en-GB" dirty="0">
              <a:latin typeface="+mn-lt"/>
            </a:endParaRPr>
          </a:p>
        </p:txBody>
      </p:sp>
      <p:pic>
        <p:nvPicPr>
          <p:cNvPr id="19" name="Picture 1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 flipV="1">
            <a:off x="8590017" y="1311442"/>
            <a:ext cx="590078" cy="55654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8153598" y="1867984"/>
            <a:ext cx="436419" cy="17445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3264553" y="2786461"/>
            <a:ext cx="179671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2" descr="Image previe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583" y="4060940"/>
            <a:ext cx="3079453" cy="63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676" y="3589196"/>
            <a:ext cx="1022739" cy="627965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6634934" y="5055888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Oval 21"/>
          <p:cNvSpPr/>
          <p:nvPr/>
        </p:nvSpPr>
        <p:spPr>
          <a:xfrm>
            <a:off x="7039459" y="5055888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443984" y="5055888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Pie 23"/>
          <p:cNvSpPr/>
          <p:nvPr/>
        </p:nvSpPr>
        <p:spPr>
          <a:xfrm>
            <a:off x="7872608" y="5055888"/>
            <a:ext cx="324619" cy="336884"/>
          </a:xfrm>
          <a:prstGeom prst="pie">
            <a:avLst>
              <a:gd name="adj1" fmla="val 5347382"/>
              <a:gd name="adj2" fmla="val 1620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5" name="Oval 24"/>
          <p:cNvSpPr/>
          <p:nvPr/>
        </p:nvSpPr>
        <p:spPr>
          <a:xfrm>
            <a:off x="1652106" y="4774251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4684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2" grpId="0" animBg="1"/>
      <p:bldP spid="23" grpId="0" animBg="1"/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357" y="1141943"/>
            <a:ext cx="7504826" cy="588315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8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5</a:t>
            </a:r>
            <a:endParaRPr lang="en-GB" dirty="0">
              <a:latin typeface="+mn-lt"/>
            </a:endParaRPr>
          </a:p>
        </p:txBody>
      </p:sp>
      <p:pic>
        <p:nvPicPr>
          <p:cNvPr id="19" name="Picture 1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4616" y="834912"/>
            <a:ext cx="2066159" cy="2066159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 flipH="1">
            <a:off x="8099110" y="1867992"/>
            <a:ext cx="538585" cy="57067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 flipV="1">
            <a:off x="8368402" y="1549021"/>
            <a:ext cx="260009" cy="31897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Oval 2"/>
          <p:cNvSpPr/>
          <p:nvPr/>
        </p:nvSpPr>
        <p:spPr>
          <a:xfrm>
            <a:off x="3966318" y="1782875"/>
            <a:ext cx="737948" cy="73683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925" y="3017294"/>
            <a:ext cx="2583360" cy="1084583"/>
          </a:xfrm>
          <a:prstGeom prst="rect">
            <a:avLst/>
          </a:prstGeom>
        </p:spPr>
      </p:pic>
      <p:pic>
        <p:nvPicPr>
          <p:cNvPr id="16" name="Picture 2" descr="Image previe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925" y="4060940"/>
            <a:ext cx="3079453" cy="63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4469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939" y="1187238"/>
            <a:ext cx="7334124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9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8589821" y="1834098"/>
            <a:ext cx="163347" cy="79111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8589819" y="1371600"/>
            <a:ext cx="111729" cy="47324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1920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452" y="1146931"/>
            <a:ext cx="7388992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2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 flipV="1">
            <a:off x="7831394" y="1600200"/>
            <a:ext cx="758427" cy="23389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8589819" y="1519084"/>
            <a:ext cx="362452" cy="32576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5776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291" y="1123812"/>
            <a:ext cx="7370703" cy="576731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8589822" y="1834098"/>
            <a:ext cx="591049" cy="56790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8589820" y="1431758"/>
            <a:ext cx="102745" cy="41309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2816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717" y="1166181"/>
            <a:ext cx="7876715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4</a:t>
            </a:r>
            <a:endParaRPr lang="en-GB" dirty="0">
              <a:latin typeface="+mn-lt"/>
            </a:endParaRPr>
          </a:p>
        </p:txBody>
      </p:sp>
      <p:pic>
        <p:nvPicPr>
          <p:cNvPr id="19" name="Picture 1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>
            <a:off x="8590017" y="1829741"/>
            <a:ext cx="156941" cy="78410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8154706" y="1829741"/>
            <a:ext cx="436419" cy="17445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2989880" y="3793941"/>
            <a:ext cx="737948" cy="73683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1495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042" y="1166178"/>
            <a:ext cx="7504826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5</a:t>
            </a:r>
            <a:endParaRPr lang="en-GB" dirty="0">
              <a:latin typeface="+mn-lt"/>
            </a:endParaRPr>
          </a:p>
        </p:txBody>
      </p:sp>
      <p:pic>
        <p:nvPicPr>
          <p:cNvPr id="19" name="Picture 1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>
            <a:off x="8589821" y="1834099"/>
            <a:ext cx="806842" cy="16975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8589820" y="1383886"/>
            <a:ext cx="127149" cy="46096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3616443" y="3307678"/>
            <a:ext cx="737948" cy="73683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4822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4429</TotalTime>
  <Words>120</Words>
  <Application>Microsoft Office PowerPoint</Application>
  <PresentationFormat>A4 Paper (210x297 mm)</PresentationFormat>
  <Paragraphs>15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Bariol</vt:lpstr>
      <vt:lpstr>Calibri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Daddy</cp:lastModifiedBy>
  <cp:revision>71</cp:revision>
  <dcterms:created xsi:type="dcterms:W3CDTF">2019-10-15T10:24:11Z</dcterms:created>
  <dcterms:modified xsi:type="dcterms:W3CDTF">2020-05-04T14:17:33Z</dcterms:modified>
</cp:coreProperties>
</file>