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1" r:id="rId4"/>
    <p:sldId id="262" r:id="rId5"/>
    <p:sldId id="263" r:id="rId6"/>
    <p:sldId id="274" r:id="rId7"/>
    <p:sldId id="275" r:id="rId8"/>
    <p:sldId id="276" r:id="rId9"/>
    <p:sldId id="277" r:id="rId10"/>
    <p:sldId id="279" r:id="rId11"/>
    <p:sldId id="280" r:id="rId12"/>
    <p:sldId id="281" r:id="rId13"/>
    <p:sldId id="282" r:id="rId14"/>
    <p:sldId id="283" r:id="rId15"/>
    <p:sldId id="284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18" autoAdjust="0"/>
    <p:restoredTop sz="94684"/>
  </p:normalViewPr>
  <p:slideViewPr>
    <p:cSldViewPr snapToGrid="0" snapToObjects="1">
      <p:cViewPr varScale="1">
        <p:scale>
          <a:sx n="67" d="100"/>
          <a:sy n="67" d="100"/>
        </p:scale>
        <p:origin x="15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E9E520F-3D1A-47FD-9F42-90BC0877D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034" y="4223787"/>
            <a:ext cx="1804572" cy="184115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D9C001D-830B-492E-8921-A1E101414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903" y="1131087"/>
            <a:ext cx="7285351" cy="569415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812D8CB6-CD49-482B-AC00-4667BBDEF9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0068" y="4741695"/>
            <a:ext cx="1658256" cy="8596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548C570-A6C1-4E21-B445-F1980DA5A6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6306" y="4210704"/>
            <a:ext cx="518205" cy="6828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883" y="860242"/>
            <a:ext cx="166687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EC2C0230-5D6A-48CB-AB9F-2C6EC489EB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1123" y="1834095"/>
            <a:ext cx="2822693" cy="88399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E4C4F56-D5D6-417C-947B-2F6CFC4C3B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903" y="930248"/>
            <a:ext cx="8138865" cy="587705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8DBBCE9-76C8-416C-817A-914CF3C623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8566" y="1794808"/>
            <a:ext cx="2694666" cy="3962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D06421D9-A4B5-43DD-842B-B6BDB00AA1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8566" y="2405177"/>
            <a:ext cx="2694666" cy="39627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27403EEC-C8FA-4AB1-9854-C051092F3E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3318" y="4857713"/>
            <a:ext cx="2334970" cy="7559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7253" y="900200"/>
            <a:ext cx="1685925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89D643F9-DC39-4EF8-A5BD-95670D6099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852" y="3830284"/>
            <a:ext cx="707197" cy="70719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23A3AF65-0B6B-41F6-9907-148CF7F0A4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473" y="3678447"/>
            <a:ext cx="5877053" cy="96325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985F8E20-D770-4FC6-BE4A-E6BF254936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1359" y="1915653"/>
            <a:ext cx="1365622" cy="877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40A3CC5-A0C5-4D14-BD6A-FF9D1533CB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512" y="1039639"/>
            <a:ext cx="7285351" cy="587705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24A09BB-EC76-4AA5-B8B3-4ECDFC2693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0186" y="1867586"/>
            <a:ext cx="1670449" cy="11217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FDDBE7D-1E90-46D5-B9CB-8D28798B04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56084" y="1865168"/>
            <a:ext cx="1670449" cy="110956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900" y="736065"/>
            <a:ext cx="166687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0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F1098DDA-539F-4589-A9BE-F61EEC5D72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8635" y="1844461"/>
            <a:ext cx="2438611" cy="877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AB2D2D7-82C2-4A73-9F71-C7F08FFAF8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515" y="982487"/>
            <a:ext cx="7547502" cy="61270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698968C-F6CF-4442-85F1-0A7731DCD9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0059" y="1855501"/>
            <a:ext cx="3121423" cy="1127858"/>
          </a:xfrm>
          <a:prstGeom prst="rect">
            <a:avLst/>
          </a:prstGeom>
        </p:spPr>
      </p:pic>
      <p:sp>
        <p:nvSpPr>
          <p:cNvPr id="14" name="Pentagon 12">
            <a:extLst>
              <a:ext uri="{FF2B5EF4-FFF2-40B4-BE49-F238E27FC236}">
                <a16:creationId xmlns:a16="http://schemas.microsoft.com/office/drawing/2014/main" xmlns="" id="{9AD9FD97-B165-4042-82DA-9CC685052682}"/>
              </a:ext>
            </a:extLst>
          </p:cNvPr>
          <p:cNvSpPr/>
          <p:nvPr/>
        </p:nvSpPr>
        <p:spPr>
          <a:xfrm>
            <a:off x="8464606" y="930446"/>
            <a:ext cx="960120" cy="914400"/>
          </a:xfrm>
          <a:prstGeom prst="pent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85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FD8EC43-4AE9-4136-87C1-07D1ADFC17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036591"/>
            <a:ext cx="7419475" cy="588315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3466905F-5966-498E-A0D7-CBE2F1B8FC58}"/>
              </a:ext>
            </a:extLst>
          </p:cNvPr>
          <p:cNvSpPr/>
          <p:nvPr/>
        </p:nvSpPr>
        <p:spPr>
          <a:xfrm>
            <a:off x="5681042" y="4645749"/>
            <a:ext cx="28841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solidFill>
                <a:srgbClr val="FF0000"/>
              </a:solidFill>
              <a:latin typeface="KG Primary Penmanship" panose="02000506000000020003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7E93C94-3A14-426A-AFE5-4CCAF2838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8566" y="1855512"/>
            <a:ext cx="2694666" cy="3962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A605625-45AE-430A-AB18-31CFB8FA07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7375" y="2505408"/>
            <a:ext cx="2694666" cy="396274"/>
          </a:xfrm>
          <a:prstGeom prst="rect">
            <a:avLst/>
          </a:prstGeom>
        </p:spPr>
      </p:pic>
      <p:sp>
        <p:nvSpPr>
          <p:cNvPr id="14" name="Flowchart: Magnetic Disk 13">
            <a:extLst>
              <a:ext uri="{FF2B5EF4-FFF2-40B4-BE49-F238E27FC236}">
                <a16:creationId xmlns:a16="http://schemas.microsoft.com/office/drawing/2014/main" xmlns="" id="{195DE473-0766-40BF-960D-170C7E8155C9}"/>
              </a:ext>
            </a:extLst>
          </p:cNvPr>
          <p:cNvSpPr/>
          <p:nvPr/>
        </p:nvSpPr>
        <p:spPr>
          <a:xfrm>
            <a:off x="8565231" y="1016711"/>
            <a:ext cx="914400" cy="612648"/>
          </a:xfrm>
          <a:prstGeom prst="flowChartMagneticDisk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37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EC2F9E09-B6F7-4CCD-A3E7-526E28AE02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3021" y="3500766"/>
            <a:ext cx="2432515" cy="88399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2712E56E-2823-4870-B4E3-AE039EBCDF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5094" y="1809688"/>
            <a:ext cx="701101" cy="7011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4550C53-EAC7-4A17-ADAD-6C58592B5F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341" y="1721289"/>
            <a:ext cx="5883150" cy="877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FF08BF2-F093-4B45-BFC6-E67D238BB3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587" y="1092596"/>
            <a:ext cx="7285351" cy="524911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BB7598F-091A-4802-AB05-84ED5F5B88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9320" y="3302530"/>
            <a:ext cx="1646063" cy="128636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ABF6BA68-B761-448F-A741-DB42A7B36A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8158" y="3302529"/>
            <a:ext cx="1639966" cy="128636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9452" y="856363"/>
            <a:ext cx="1685925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39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3F84EFD9-18B0-49A5-9A85-2D70D2B9F6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9332" y="3330887"/>
            <a:ext cx="2828789" cy="877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8A3BFB74-B6FE-4699-86C9-1B053C6946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8270" y="1822219"/>
            <a:ext cx="701101" cy="70110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AEEEABA-4801-44ED-9857-A6A7304D4A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9964" y="1767255"/>
            <a:ext cx="2158171" cy="85351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B179641-69D1-4486-855C-ABD6008F99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8425" y="987043"/>
            <a:ext cx="8138865" cy="587095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7A3B73D6-A214-4B06-B126-3CA4B6F840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8869" y="3260436"/>
            <a:ext cx="2694666" cy="39627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996B4773-FE82-48DE-94FB-399CB7D6A9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90711" y="3866740"/>
            <a:ext cx="2694666" cy="396274"/>
          </a:xfrm>
          <a:prstGeom prst="rect">
            <a:avLst/>
          </a:prstGeom>
        </p:spPr>
      </p:pic>
      <p:sp>
        <p:nvSpPr>
          <p:cNvPr id="17" name="Hexagon 16">
            <a:extLst>
              <a:ext uri="{FF2B5EF4-FFF2-40B4-BE49-F238E27FC236}">
                <a16:creationId xmlns:a16="http://schemas.microsoft.com/office/drawing/2014/main" xmlns="" id="{ACE8F864-6F98-4ACF-96DA-5BCA7A1EE7DC}"/>
              </a:ext>
            </a:extLst>
          </p:cNvPr>
          <p:cNvSpPr/>
          <p:nvPr/>
        </p:nvSpPr>
        <p:spPr>
          <a:xfrm>
            <a:off x="8460816" y="882382"/>
            <a:ext cx="1060704" cy="914400"/>
          </a:xfrm>
          <a:prstGeom prst="hex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28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CB138D0A-F191-4DE6-A31F-5DEEEBE1E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6105" y="3109266"/>
            <a:ext cx="1956986" cy="8596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3D94938-E005-4B12-9863-4A7CF5EB72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931" y="922987"/>
            <a:ext cx="7748688" cy="603556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16" name="Oval 15"/>
          <p:cNvSpPr/>
          <p:nvPr/>
        </p:nvSpPr>
        <p:spPr>
          <a:xfrm>
            <a:off x="5098473" y="3248042"/>
            <a:ext cx="692727" cy="69272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B4AE0A6-6FF0-472F-917E-6878157B92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205" y="3078688"/>
            <a:ext cx="1255885" cy="1127858"/>
          </a:xfrm>
          <a:prstGeom prst="rect">
            <a:avLst/>
          </a:prstGeom>
        </p:spPr>
      </p:pic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xmlns="" id="{87880A97-4281-4794-8E50-2FC6244BFD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641672"/>
              </p:ext>
            </p:extLst>
          </p:nvPr>
        </p:nvGraphicFramePr>
        <p:xfrm>
          <a:off x="3104214" y="3109266"/>
          <a:ext cx="1234767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4767">
                  <a:extLst>
                    <a:ext uri="{9D8B030D-6E8A-4147-A177-3AD203B41FA5}">
                      <a16:colId xmlns:a16="http://schemas.microsoft.com/office/drawing/2014/main" xmlns="" val="4041176197"/>
                    </a:ext>
                  </a:extLst>
                </a:gridCol>
              </a:tblGrid>
              <a:tr h="3620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35971250"/>
                  </a:ext>
                </a:extLst>
              </a:tr>
              <a:tr h="3620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69268063"/>
                  </a:ext>
                </a:extLst>
              </a:tr>
              <a:tr h="3620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69073012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137" y="807438"/>
            <a:ext cx="166687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77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47B61216-8C6A-42BD-BDD9-6BA169319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8427" y="4647174"/>
            <a:ext cx="3609145" cy="9632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FAA5E4B-0918-41BD-8993-D9205C7A75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677" y="1122572"/>
            <a:ext cx="7846232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19" name="Oval 18"/>
          <p:cNvSpPr/>
          <p:nvPr/>
        </p:nvSpPr>
        <p:spPr>
          <a:xfrm>
            <a:off x="4491948" y="4806617"/>
            <a:ext cx="692727" cy="69272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7539BFB-D026-4CCA-91F6-5FC7552403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5880" y="1834096"/>
            <a:ext cx="2432515" cy="96325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0021" y="882242"/>
            <a:ext cx="1310754" cy="131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13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94E0D8F-DA73-4505-AF28-8F5446503E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4524" y="3587341"/>
            <a:ext cx="3596952" cy="8779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406DED1-3111-4A89-B7C6-8609A20C1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903" y="1033543"/>
            <a:ext cx="7846232" cy="588924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9" name="Oval 18"/>
          <p:cNvSpPr/>
          <p:nvPr/>
        </p:nvSpPr>
        <p:spPr>
          <a:xfrm>
            <a:off x="3629940" y="3708500"/>
            <a:ext cx="692727" cy="69272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C322971-F04B-45D3-927D-2795D84186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3682" y="1868459"/>
            <a:ext cx="2432515" cy="963251"/>
          </a:xfrm>
          <a:prstGeom prst="rect">
            <a:avLst/>
          </a:prstGeom>
        </p:spPr>
      </p:pic>
      <p:sp>
        <p:nvSpPr>
          <p:cNvPr id="14" name="Octagon 13">
            <a:extLst>
              <a:ext uri="{FF2B5EF4-FFF2-40B4-BE49-F238E27FC236}">
                <a16:creationId xmlns:a16="http://schemas.microsoft.com/office/drawing/2014/main" xmlns="" id="{2D0E2E0B-12F8-4FF0-8C38-4DADA7AD6ACC}"/>
              </a:ext>
            </a:extLst>
          </p:cNvPr>
          <p:cNvSpPr/>
          <p:nvPr/>
        </p:nvSpPr>
        <p:spPr>
          <a:xfrm>
            <a:off x="8330100" y="951131"/>
            <a:ext cx="1120482" cy="1071633"/>
          </a:xfrm>
          <a:prstGeom prst="oct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58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32B952-2A3C-4B63-979C-9A0DAD3912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174" y="3158107"/>
            <a:ext cx="1914310" cy="8779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3D049431-B631-439D-A54E-479F9F608B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87" y="1137271"/>
            <a:ext cx="7285351" cy="476138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19" name="Oval 18"/>
          <p:cNvSpPr/>
          <p:nvPr/>
        </p:nvSpPr>
        <p:spPr>
          <a:xfrm>
            <a:off x="3995769" y="3289234"/>
            <a:ext cx="692727" cy="69272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131E236-5091-434E-B00D-29DDF2CA76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0611" y="1770889"/>
            <a:ext cx="2432515" cy="969348"/>
          </a:xfrm>
          <a:prstGeom prst="rect">
            <a:avLst/>
          </a:prstGeom>
        </p:spPr>
      </p:pic>
      <p:sp>
        <p:nvSpPr>
          <p:cNvPr id="14" name="Cube 13">
            <a:extLst>
              <a:ext uri="{FF2B5EF4-FFF2-40B4-BE49-F238E27FC236}">
                <a16:creationId xmlns:a16="http://schemas.microsoft.com/office/drawing/2014/main" xmlns="" id="{DC269A75-A55C-4790-A939-9C89CCA84410}"/>
              </a:ext>
            </a:extLst>
          </p:cNvPr>
          <p:cNvSpPr/>
          <p:nvPr/>
        </p:nvSpPr>
        <p:spPr>
          <a:xfrm>
            <a:off x="7726536" y="895342"/>
            <a:ext cx="1842135" cy="899160"/>
          </a:xfrm>
          <a:prstGeom prst="cube">
            <a:avLst>
              <a:gd name="adj" fmla="val 30639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638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3675CA2-80D4-432B-AFA9-B588F7A118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43" y="1011429"/>
            <a:ext cx="8138865" cy="584657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95F75584-8BCA-4093-ACA0-29BDDBC2FA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63" y="2107054"/>
            <a:ext cx="3639627" cy="39017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2C9BBFDE-3AB4-4A7F-94FE-7C1854C008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7458" y="4671029"/>
            <a:ext cx="1036410" cy="112176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4420E013-C2D2-49E6-9181-87AD2E7FB0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6271" y="4635619"/>
            <a:ext cx="1036410" cy="11217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900" y="728282"/>
            <a:ext cx="166687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06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AECB5BF8-A85C-48C8-855E-16EA447379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0297" y="4436907"/>
            <a:ext cx="1365622" cy="8839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5A6B8727-396F-4671-89DF-C516CD9CF0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715" y="973013"/>
            <a:ext cx="7657240" cy="580999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2" name="Rectangle 1"/>
          <p:cNvSpPr/>
          <p:nvPr/>
        </p:nvSpPr>
        <p:spPr>
          <a:xfrm>
            <a:off x="4322618" y="3061851"/>
            <a:ext cx="180109" cy="18010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4524BD34-7928-4D2F-BD77-602FE5165F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0872" y="2975898"/>
            <a:ext cx="1646063" cy="85351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7F6DBE6A-D4B6-4B10-A90F-711F566437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4088" y="4605711"/>
            <a:ext cx="1761897" cy="78645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5829" y="823799"/>
            <a:ext cx="166687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57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68911CB-74DA-4618-AC1D-784296E572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120" y="1070122"/>
            <a:ext cx="7846232" cy="581608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09B9107-86B1-4FB3-86D2-68572DF8D0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300" y="2141851"/>
            <a:ext cx="3718882" cy="51820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55238E59-84A4-421A-9B1D-03AD7E158F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2366" y="3395441"/>
            <a:ext cx="2432515" cy="96325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90593CAF-CE6A-493B-8213-9E0BDE8DA6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85091" y="4864654"/>
            <a:ext cx="1511939" cy="76816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850" y="867950"/>
            <a:ext cx="1685925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75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9DCC64C2-A995-4C9F-BFF7-B706A51779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4820" y="4366632"/>
            <a:ext cx="3590855" cy="9632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A869BD85-EC4A-4AD2-BDF5-969576FE4F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640" y="1128390"/>
            <a:ext cx="7846232" cy="531007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9" name="Oval 18"/>
          <p:cNvSpPr/>
          <p:nvPr/>
        </p:nvSpPr>
        <p:spPr>
          <a:xfrm>
            <a:off x="4120911" y="4512378"/>
            <a:ext cx="692727" cy="69272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D52153E-715C-4750-8DE6-8D63975D79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9609" y="2892742"/>
            <a:ext cx="2432515" cy="963251"/>
          </a:xfrm>
          <a:prstGeom prst="rect">
            <a:avLst/>
          </a:prstGeom>
        </p:spPr>
      </p:pic>
      <p:sp>
        <p:nvSpPr>
          <p:cNvPr id="14" name="Isosceles Triangle 13">
            <a:extLst>
              <a:ext uri="{FF2B5EF4-FFF2-40B4-BE49-F238E27FC236}">
                <a16:creationId xmlns:a16="http://schemas.microsoft.com/office/drawing/2014/main" xmlns="" id="{9B2046E3-B722-4893-9777-0601F7C7A717}"/>
              </a:ext>
            </a:extLst>
          </p:cNvPr>
          <p:cNvSpPr/>
          <p:nvPr/>
        </p:nvSpPr>
        <p:spPr>
          <a:xfrm>
            <a:off x="8168959" y="996110"/>
            <a:ext cx="1371600" cy="1171575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45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6400</TotalTime>
  <Words>120</Words>
  <Application>Microsoft Office PowerPoint</Application>
  <PresentationFormat>A4 Paper (210x297 mm)</PresentationFormat>
  <Paragraphs>15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Bariol</vt:lpstr>
      <vt:lpstr>Calibri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113</cp:revision>
  <dcterms:created xsi:type="dcterms:W3CDTF">2019-10-15T10:24:11Z</dcterms:created>
  <dcterms:modified xsi:type="dcterms:W3CDTF">2020-05-04T14:24:50Z</dcterms:modified>
</cp:coreProperties>
</file>