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7"/>
  </p:notesMasterIdLst>
  <p:handoutMasterIdLst>
    <p:handoutMasterId r:id="rId8"/>
  </p:handoutMasterIdLst>
  <p:sldIdLst>
    <p:sldId id="256" r:id="rId2"/>
    <p:sldId id="257" r:id="rId3"/>
    <p:sldId id="258" r:id="rId4"/>
    <p:sldId id="259" r:id="rId5"/>
    <p:sldId id="260" r:id="rId6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290"/>
    <p:restoredTop sz="94694"/>
  </p:normalViewPr>
  <p:slideViewPr>
    <p:cSldViewPr snapToGrid="0" snapToObjects="1">
      <p:cViewPr varScale="1">
        <p:scale>
          <a:sx n="67" d="100"/>
          <a:sy n="67" d="100"/>
        </p:scale>
        <p:origin x="145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xmlns="" id="{0971D915-8582-6644-875B-2B94633B3C8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D622CD14-047A-7E42-B524-607D12335F6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5CA628-D126-F64B-838A-64719E1DCC39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78496EDD-CA96-114E-A009-CB496466E1E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EFB29E1E-2ADD-C94B-8CD9-9C7A4985053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03202C-ABD8-B14A-B275-107CCC49C4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0219584"/>
      </p:ext>
    </p:extLst>
  </p:cSld>
  <p:clrMap bg1="lt1" tx1="dk1" bg2="lt2" tx2="dk2" accent1="accent1" accent2="accent2" accent3="accent3" accent4="accent4" accent5="accent5" accent6="accent6" hlink="hlink" folHlink="folHlink"/>
  <p:hf sldNum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1C089-4F35-4C43-BC59-438EC1FE0F45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8FBF2E-605A-DD44-BAE4-1590D24E83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051015"/>
      </p:ext>
    </p:extLst>
  </p:cSld>
  <p:clrMap bg1="lt1" tx1="dk1" bg2="lt2" tx2="dk2" accent1="accent1" accent2="accent2" accent3="accent3" accent4="accent4" accent5="accent5" accent6="accent6" hlink="hlink" folHlink="folHlink"/>
  <p:hf sldNum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4626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938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77B5A516-FA1B-422E-B098-3DBE468662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278" y="1079306"/>
            <a:ext cx="7547502" cy="5249111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7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>
            <a:off x="8589818" y="1834096"/>
            <a:ext cx="10513" cy="65884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H="1">
            <a:off x="8110330" y="1834095"/>
            <a:ext cx="490001" cy="12987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762F308E-8A82-48D1-BDD1-686B477B70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77320" y="4161859"/>
            <a:ext cx="1347333" cy="1243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614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45DFAE01-382B-4AFF-A73C-039C474DE7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8903" y="989458"/>
            <a:ext cx="7907197" cy="5511262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7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 flipH="1" flipV="1">
            <a:off x="8022015" y="1386038"/>
            <a:ext cx="567803" cy="44805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H="1" flipV="1">
            <a:off x="8317064" y="1455089"/>
            <a:ext cx="283265" cy="37900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82823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03450474-96E5-49EB-8372-0A54EE65D7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960" y="999382"/>
            <a:ext cx="8327858" cy="4761389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7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 flipH="1" flipV="1">
            <a:off x="8468436" y="1219200"/>
            <a:ext cx="121382" cy="61489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H="1" flipV="1">
            <a:off x="8191500" y="1568450"/>
            <a:ext cx="408830" cy="26564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E3773614-A101-4955-BF22-6ADC2D6C5C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74407" y="3940580"/>
            <a:ext cx="1249788" cy="109737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B0FDB45F-A628-4897-885D-CEF20F0327B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57545" y="5568730"/>
            <a:ext cx="2267909" cy="384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8555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516EF98E-61CA-4500-BB59-06E46E5D03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903" y="1048305"/>
            <a:ext cx="8108383" cy="4761389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7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 flipH="1">
            <a:off x="7975600" y="1834096"/>
            <a:ext cx="614218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V="1">
            <a:off x="8600330" y="1746913"/>
            <a:ext cx="441312" cy="8718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76667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C9563AD6-4F09-4C69-BEC2-EBB81B66D2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6781" y="1019323"/>
            <a:ext cx="8315665" cy="4761389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7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>
            <a:off x="8589818" y="1834097"/>
            <a:ext cx="247107" cy="64922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H="1" flipV="1">
            <a:off x="8415074" y="1471740"/>
            <a:ext cx="185256" cy="36235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3687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1449</TotalTime>
  <Words>40</Words>
  <Application>Microsoft Office PowerPoint</Application>
  <PresentationFormat>A4 Paper (210x297 mm)</PresentationFormat>
  <Paragraphs>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Bariol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Cooper</dc:creator>
  <cp:lastModifiedBy>Daddy</cp:lastModifiedBy>
  <cp:revision>40</cp:revision>
  <dcterms:created xsi:type="dcterms:W3CDTF">2019-10-15T10:24:11Z</dcterms:created>
  <dcterms:modified xsi:type="dcterms:W3CDTF">2020-04-10T07:09:57Z</dcterms:modified>
</cp:coreProperties>
</file>