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61" r:id="rId4"/>
    <p:sldId id="262" r:id="rId5"/>
    <p:sldId id="274" r:id="rId6"/>
    <p:sldId id="275" r:id="rId7"/>
    <p:sldId id="276" r:id="rId8"/>
    <p:sldId id="277" r:id="rId9"/>
    <p:sldId id="278" r:id="rId10"/>
    <p:sldId id="279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18" autoAdjust="0"/>
    <p:restoredTop sz="94684"/>
  </p:normalViewPr>
  <p:slideViewPr>
    <p:cSldViewPr snapToGrid="0" snapToObjects="1">
      <p:cViewPr varScale="1">
        <p:scale>
          <a:sx n="67" d="100"/>
          <a:sy n="67" d="100"/>
        </p:scale>
        <p:origin x="1500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4/5/2020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D199320-2DEC-4210-8971-AAD98FB3AF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189" y="1088529"/>
            <a:ext cx="7285351" cy="52491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8589818" y="1834098"/>
            <a:ext cx="549158" cy="32629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8181002" y="1833547"/>
            <a:ext cx="419326" cy="5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F284D4D0-DAD8-4726-83AC-F88BD8429B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1188" y="1754040"/>
            <a:ext cx="823031" cy="8230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13EA12B-7D8A-4517-AA36-9A3051847A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3453" y="1836317"/>
            <a:ext cx="871804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1C87960-9D14-4509-B7A3-5FFD27001E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0847" y="3208514"/>
            <a:ext cx="2115495" cy="89619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718DBF5-BA80-4445-B2A8-AB5C2E27FB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941" y="1053608"/>
            <a:ext cx="8138865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 flipV="1">
            <a:off x="8291014" y="1320459"/>
            <a:ext cx="299003" cy="51332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8600329" y="1793631"/>
            <a:ext cx="423091" cy="4046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3233698" y="5052377"/>
            <a:ext cx="82717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A79651F1-AC66-4F17-86A4-9F7ECC18F7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0670" y="1878074"/>
            <a:ext cx="2895851" cy="42066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7CAC8A92-3A52-425F-94E4-1124F4F1ED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49783" y="3333493"/>
            <a:ext cx="871804" cy="64623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93F58174-CCCF-440E-BFE0-E2C0FF323F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98371" y="3123200"/>
            <a:ext cx="951058" cy="64623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9FB75928-B531-4013-B9AA-4A52D1974F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1484" y="3966760"/>
            <a:ext cx="859611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0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3B1169A-FDAE-41EF-9998-0C804F3C2B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619" y="1129819"/>
            <a:ext cx="7285351" cy="5090601"/>
          </a:xfrm>
          <a:prstGeom prst="rect">
            <a:avLst/>
          </a:prstGeom>
        </p:spPr>
      </p:pic>
      <p:sp>
        <p:nvSpPr>
          <p:cNvPr id="34" name="Oval 33"/>
          <p:cNvSpPr/>
          <p:nvPr/>
        </p:nvSpPr>
        <p:spPr>
          <a:xfrm>
            <a:off x="3248526" y="4318136"/>
            <a:ext cx="625642" cy="625642"/>
          </a:xfrm>
          <a:prstGeom prst="ellips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8589819" y="1515979"/>
            <a:ext cx="580891" cy="31811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8157411" y="1773534"/>
            <a:ext cx="442918" cy="6056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2D43BC8F-3C8A-4942-9601-FF6E5E59F383}"/>
              </a:ext>
            </a:extLst>
          </p:cNvPr>
          <p:cNvSpPr txBox="1"/>
          <p:nvPr/>
        </p:nvSpPr>
        <p:spPr>
          <a:xfrm>
            <a:off x="1335671" y="4339567"/>
            <a:ext cx="5678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KG Primary Penmanship" panose="02000506000000020003" pitchFamily="2" charset="77"/>
                <a:cs typeface="Times New Roman" panose="02020603050405020304" pitchFamily="18" charset="0"/>
              </a:rPr>
              <a:t>      35 mm            10 cm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6BE3842-9FD3-441E-B1B4-511963175D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8618" y="1823956"/>
            <a:ext cx="2328874" cy="792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90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F1FC5B8-6C20-441B-B629-759B574039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264" y="1130609"/>
            <a:ext cx="8144962" cy="459678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>
            <a:off x="8589819" y="1834096"/>
            <a:ext cx="1" cy="6532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8589819" y="1844846"/>
            <a:ext cx="320762" cy="31587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4CF4269-33F4-4DBC-9A10-10DFA82F7E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373" y="3026415"/>
            <a:ext cx="2749534" cy="5243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2E38B9F-83A5-4F46-A122-4303E6A290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23099" y="2531016"/>
            <a:ext cx="1182727" cy="64623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11D99B2-3EAB-4B7A-9920-353E1BA668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99615" y="2965449"/>
            <a:ext cx="859611" cy="6462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11AD9FE2-CD2B-45D9-BA66-BC8AB7BEBD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82370" y="5107102"/>
            <a:ext cx="6474513" cy="108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85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8589820" y="1219200"/>
            <a:ext cx="0" cy="62564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420519" y="1844846"/>
            <a:ext cx="169300" cy="32057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300270" y="4563576"/>
            <a:ext cx="57600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63C6289-D49A-43D0-AE1D-1714CE4070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0593" y="2339769"/>
            <a:ext cx="2901948" cy="792549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282902" y="1095593"/>
            <a:ext cx="7552631" cy="5094060"/>
            <a:chOff x="282902" y="1095593"/>
            <a:chExt cx="7552631" cy="5094060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xmlns="" id="{8A6AC094-AC8E-4318-BF57-6C7C1004E93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2902" y="1095593"/>
              <a:ext cx="7552631" cy="5094060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25015" y="1095593"/>
              <a:ext cx="658425" cy="85961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2150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722280F-2B89-4B38-95FD-088C2B09E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907" y="1019978"/>
            <a:ext cx="7547502" cy="547468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 flipV="1">
            <a:off x="8124092" y="1506388"/>
            <a:ext cx="465728" cy="32770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8589819" y="1832426"/>
            <a:ext cx="343166" cy="14472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2" descr="Image previe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55" y="4322954"/>
            <a:ext cx="60769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Straight Connector 16"/>
          <p:cNvCxnSpPr/>
          <p:nvPr/>
        </p:nvCxnSpPr>
        <p:spPr>
          <a:xfrm>
            <a:off x="6494732" y="1693376"/>
            <a:ext cx="57600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3946" y="4802884"/>
            <a:ext cx="707197" cy="4938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9DEA96ED-12CC-4FB8-A1F7-E468B7B046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4591" y="2932693"/>
            <a:ext cx="3542083" cy="42066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F083FCBE-E14F-4B03-A759-C3E235057E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25737" y="3375434"/>
            <a:ext cx="1944793" cy="1688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80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3DB2DBD-0A1E-44EB-B614-1E82A720AF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063805"/>
            <a:ext cx="8004742" cy="506011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19" y="1840094"/>
            <a:ext cx="614470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229600" y="1844846"/>
            <a:ext cx="360219" cy="19496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835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6DDD8BE-6299-4B4B-A799-41EFFE403A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381" y="1189696"/>
            <a:ext cx="7547502" cy="504792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>
            <a:off x="8057949" y="1834096"/>
            <a:ext cx="531871" cy="31290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8589819" y="1844846"/>
            <a:ext cx="81218" cy="4103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F83B6BF-DA6B-4527-A1F4-FA0D771159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3406" y="2002503"/>
            <a:ext cx="6133108" cy="100592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535567E9-08E1-4CC5-9B75-56AAEE889E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3979" y="4071056"/>
            <a:ext cx="1572904" cy="82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479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9EA4970-753F-43CC-BE3E-790C6A9A81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381" y="1146824"/>
            <a:ext cx="7547502" cy="531007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8589820" y="1834096"/>
            <a:ext cx="508100" cy="34137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502867" y="1844846"/>
            <a:ext cx="86952" cy="41034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D1E192F-EE40-4836-9F9B-72C30198F6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1495" y="2050016"/>
            <a:ext cx="3493311" cy="125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94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483729F-4FE6-4AE4-A27B-6646C5D051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865" y="1167981"/>
            <a:ext cx="7547502" cy="531617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>
            <a:off x="7973367" y="1834096"/>
            <a:ext cx="616453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8502867" y="1426866"/>
            <a:ext cx="86952" cy="41798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FF4B06A2-B907-48AC-98B3-84AD680C18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1484" y="1935350"/>
            <a:ext cx="3645724" cy="149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164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7687</TotalTime>
  <Words>85</Words>
  <Application>Microsoft Office PowerPoint</Application>
  <PresentationFormat>A4 Paper (210x297 mm)</PresentationFormat>
  <Paragraphs>11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Bariol</vt:lpstr>
      <vt:lpstr>Calibri</vt:lpstr>
      <vt:lpstr>KG Primary Penmanship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Daddy</cp:lastModifiedBy>
  <cp:revision>84</cp:revision>
  <dcterms:created xsi:type="dcterms:W3CDTF">2019-10-15T10:24:11Z</dcterms:created>
  <dcterms:modified xsi:type="dcterms:W3CDTF">2020-05-04T14:21:15Z</dcterms:modified>
</cp:coreProperties>
</file>