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71"/>
    <p:restoredTop sz="94684"/>
  </p:normalViewPr>
  <p:slideViewPr>
    <p:cSldViewPr snapToGrid="0" snapToObjects="1">
      <p:cViewPr varScale="1">
        <p:scale>
          <a:sx n="67" d="100"/>
          <a:sy n="67" d="100"/>
        </p:scale>
        <p:origin x="14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4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6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FE1154D5-B84B-4122-9197-A25F521B81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2447" y="5279908"/>
            <a:ext cx="4822354" cy="115834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007B6FF-3E3F-4738-9AA3-92C83B90FE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902" y="1118214"/>
            <a:ext cx="7285351" cy="427366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8589818" y="1834097"/>
            <a:ext cx="0" cy="64586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543233"/>
            <a:ext cx="273265" cy="29086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2623020" y="5951199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3016050" y="5975263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3428543" y="5959221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4EE7174A-6711-4A1E-A576-2E051B68D3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9018" y="1593101"/>
            <a:ext cx="1127858" cy="11278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59D595BC-977F-4AA8-A232-01A7C20DB5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1223" y="1578092"/>
            <a:ext cx="1127858" cy="112785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4E2AA06-E5A9-4D89-848A-1D4C9D9BB6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1555" y="1571371"/>
            <a:ext cx="1127858" cy="112785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0D2A29ED-EE6D-4AA8-BBC3-FE452CA4FB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7825" y="1566950"/>
            <a:ext cx="1127858" cy="11278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897C821-1E6A-4A7E-ADB1-FAA60E4939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9695" y="1571371"/>
            <a:ext cx="1127858" cy="112785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2A2A2FA1-5226-4FF5-98A9-5FC657B9EB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5965" y="1560557"/>
            <a:ext cx="1127858" cy="112785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6C226FDA-25A2-476A-AADF-CD920BE24F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2235" y="1560557"/>
            <a:ext cx="1127858" cy="112785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5058A33E-4A16-4505-8693-FB65EFCF8E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483" y="1543233"/>
            <a:ext cx="1127858" cy="112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4090DA75-71DD-44B7-8E9E-CC0D2580A0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1653" y="2044161"/>
            <a:ext cx="2981202" cy="163996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219966A-B893-4118-B553-9FB6A7633F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938" y="1118519"/>
            <a:ext cx="7285351" cy="55844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662655BA-8D8F-46F6-9F4F-5C200CDB4F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0477" y="1719741"/>
            <a:ext cx="4267570" cy="15607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18" y="1524000"/>
            <a:ext cx="526473" cy="3100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257369" y="1834095"/>
            <a:ext cx="342959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A655ACB8-3E05-42FB-85CA-956E075E01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1920" y="2607303"/>
            <a:ext cx="627942" cy="5121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3E0C6305-DE4A-4806-BB62-B27D50D105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05013" y="2190955"/>
            <a:ext cx="627942" cy="51210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A2F17F10-4D93-4480-AC63-B27D97315E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1288" y="2196002"/>
            <a:ext cx="627942" cy="51210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F24DFF66-3FF4-4BA3-A97F-36DB7C7554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0611" y="2191229"/>
            <a:ext cx="627942" cy="51210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96EBF6AE-19E8-41CF-B11B-F194C484B0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4261" y="2198689"/>
            <a:ext cx="627942" cy="51210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75601EF2-66C2-458C-A0AC-75FD3F116D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5161" y="2643560"/>
            <a:ext cx="627942" cy="51210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85A2CC4B-E340-48E1-8335-D751747196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2065" y="2660838"/>
            <a:ext cx="627942" cy="51210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D79F80D3-ED37-45BD-83F2-147568871D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8969" y="2675294"/>
            <a:ext cx="627942" cy="51210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F4282CBF-9D9D-479A-9C32-0BDFED6864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33355" y="3727201"/>
            <a:ext cx="1560711" cy="86570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A83B51DC-3C06-43B7-89F1-83CD988B67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26751" y="3794262"/>
            <a:ext cx="829128" cy="73158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00E79021-AECF-4C02-9AF6-B744AC06F4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29830" y="3785986"/>
            <a:ext cx="829128" cy="73158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700C150A-EE85-4E09-8233-5FA1BC09E6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87112" y="3623499"/>
            <a:ext cx="1091279" cy="96934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21B517BB-F83E-46EC-9896-E9A1D2AC0E9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52852" y="3598299"/>
            <a:ext cx="1079086" cy="108518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A84B419B-4B47-4F73-B177-1674BD2B642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02058" y="3568308"/>
            <a:ext cx="1152244" cy="106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0F0EC83-97D2-4504-8ED5-9D3F921A2C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1774" y="1765603"/>
            <a:ext cx="4816257" cy="20179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A1A9C12-3F1E-4364-BB87-A23F5353AC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221" y="1201692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19" y="1834096"/>
            <a:ext cx="729735" cy="23023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257369" y="1834095"/>
            <a:ext cx="342960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9D5E6CD-79CB-4B64-960D-905C45AE8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5564" y="2349414"/>
            <a:ext cx="262151" cy="31701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8DEA132-29B3-422E-B342-A439BD0FE2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9364" y="3127220"/>
            <a:ext cx="262151" cy="31701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5CE0EA62-DB7C-4A2D-9781-562F48BBF8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4827" y="2349583"/>
            <a:ext cx="262151" cy="3170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5BA226DC-1536-4C53-B35F-B92389FCC4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1687" y="2353795"/>
            <a:ext cx="262151" cy="31701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1B46E874-746B-461B-99E2-579587CEBA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4474" y="2785814"/>
            <a:ext cx="262151" cy="31701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78A8CA72-1F2E-4C04-BE1E-13DCCF67FB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5565" y="2784770"/>
            <a:ext cx="262151" cy="31701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C6A6C349-1904-433F-8498-10147EDC00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7584" y="2778781"/>
            <a:ext cx="262151" cy="31701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4972E29F-4A9C-4B1E-9FE9-0DF0F9AC25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1688" y="3248941"/>
            <a:ext cx="262151" cy="31701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AE3E3E5C-BCDF-4CD3-AD5E-A225BE6C76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4282" y="3264380"/>
            <a:ext cx="262151" cy="31701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D983A9B2-7508-447B-B579-098D955EF6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7128" y="3248941"/>
            <a:ext cx="262151" cy="31701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ED020C40-A9C2-48EB-92E3-CF7BB4D726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7583" y="2349583"/>
            <a:ext cx="262151" cy="3170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00D456BC-AB6A-4D27-941F-2285564B35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0223" y="2407081"/>
            <a:ext cx="2981202" cy="163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0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97B38EA-03D4-414D-801B-1633B93E8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325" y="1771902"/>
            <a:ext cx="4816257" cy="193869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DA740E0-0E2B-4DFF-9F4D-91B0D547CF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070" y="1053608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8284482" y="1316182"/>
            <a:ext cx="305337" cy="51791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589819" y="1844846"/>
            <a:ext cx="360217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607FBE3-39A0-4481-AC4B-73C2D9F201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4062" y="3174126"/>
            <a:ext cx="347502" cy="34750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B09356B7-A159-4EF2-9AD9-1E0EFDC6FD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9626" y="3161878"/>
            <a:ext cx="347502" cy="34750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CA4067C2-6DFD-4401-842A-1A79B24FBA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1995" y="3161878"/>
            <a:ext cx="347502" cy="34750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3DDDAC1C-FC35-4F89-838A-B0A8F6DEC8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2835" y="3161878"/>
            <a:ext cx="347502" cy="34750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1A904FB2-B173-496D-8F9D-01B47F781A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3641" y="3161878"/>
            <a:ext cx="347502" cy="34750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485C4EE9-9853-4542-966A-3500D3AA33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2187" y="2707225"/>
            <a:ext cx="347502" cy="3475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A400FE00-3838-4F76-B8FC-A19631EA49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8280" y="2723589"/>
            <a:ext cx="347502" cy="3475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9FCC63BE-C12E-4C30-B83B-83B93B7AA6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3755" y="2718178"/>
            <a:ext cx="347502" cy="34750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3925D225-D00F-49B7-A834-E7389D75D1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0947" y="2251138"/>
            <a:ext cx="347502" cy="34750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81F956BC-7601-447E-82AE-923312A44E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0077" y="2256926"/>
            <a:ext cx="347502" cy="34750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F2307A38-EDCB-4571-8E0E-CC75BE16CC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6943" y="2262261"/>
            <a:ext cx="347502" cy="34750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64DAF7B3-08F3-454C-BBE9-6AE8BA5BB8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5419" y="2245182"/>
            <a:ext cx="347502" cy="34750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F5EB08B9-7B87-440E-B113-A0CAEC3F4C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3641" y="2251277"/>
            <a:ext cx="347502" cy="34750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8C7E472B-3C0D-41E3-98FD-CD51FD3125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0605" y="2241076"/>
            <a:ext cx="176799" cy="34750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953F1DC7-6160-427B-93A7-673FE8ADC2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2724" y="2481073"/>
            <a:ext cx="3170195" cy="1353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85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BBA84B2-CF74-431A-9FD4-6393114B3A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339" y="1156409"/>
            <a:ext cx="7334124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20" y="1106905"/>
            <a:ext cx="233338" cy="72719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589819" y="1844846"/>
            <a:ext cx="0" cy="53997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5C4A19E-0E90-457C-8E46-F428257369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7793" y="1802357"/>
            <a:ext cx="2639797" cy="17497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F5FF0C4-0825-4007-A765-060F5448BD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1366" y="1561408"/>
            <a:ext cx="432854" cy="174970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0657C26E-A3C4-4C41-8CF2-21CAC3D5E7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17851" y="3429000"/>
            <a:ext cx="1749704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37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BFFB077-8ECB-4625-B85A-9E5CD2C5F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7361" y="1747346"/>
            <a:ext cx="2639797" cy="174970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0BD37AC-B64B-4DF7-83C4-E102EC479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734" y="1053608"/>
            <a:ext cx="7480440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1" y="1834098"/>
            <a:ext cx="700129" cy="2332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19" y="1428206"/>
            <a:ext cx="345175" cy="4166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E51A80A-2894-4896-88A9-54DF1AA69D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0934" y="1630563"/>
            <a:ext cx="432854" cy="17497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BA70445B-CD8D-480B-A7A2-D3716E8A2C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7905" y="3397406"/>
            <a:ext cx="1749704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66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173EF16-8128-4056-B851-BB478C81E6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700" y="1134056"/>
            <a:ext cx="9352075" cy="60782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7891099" y="1834098"/>
            <a:ext cx="698722" cy="2332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8452237" y="1319917"/>
            <a:ext cx="137582" cy="52492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85753EB-6BED-4C53-83A5-30BCADF696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011" y="1834098"/>
            <a:ext cx="2639797" cy="17497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1F702DD-A484-4A12-A2DA-AD2CF2B8B1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3619" y="1616888"/>
            <a:ext cx="432854" cy="17497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872FAC5F-8821-4900-A88F-FE6F91AC48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8124" y="3414889"/>
            <a:ext cx="1749704" cy="43285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FD87EE20-B2D9-406C-8900-E9C7DD12B4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1756" y="4177172"/>
            <a:ext cx="469433" cy="44504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1CD72E95-597C-4E43-B9E7-51AC941912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21083" y="3651523"/>
            <a:ext cx="469433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94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CE1DD7A-0027-4838-AAF9-DC6715FC4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591" y="1071563"/>
            <a:ext cx="7273991" cy="568513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1" y="1834098"/>
            <a:ext cx="349463" cy="56790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19" y="1319917"/>
            <a:ext cx="117453" cy="5249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98179F0-5643-4E84-BBDD-702DDC772B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417" y="1900484"/>
            <a:ext cx="6084335" cy="159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91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C9847EF-2921-4695-B92C-002DB66CDE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798" y="1030547"/>
            <a:ext cx="7608467" cy="60782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9" name="Picture 1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V="1">
            <a:off x="8589821" y="1676400"/>
            <a:ext cx="697054" cy="15769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8153400" y="1844847"/>
            <a:ext cx="436419" cy="17445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582A60B-8DFE-43E5-9A05-DCFAB40538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883" y="1747326"/>
            <a:ext cx="6078239" cy="159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68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ADE886D-0F11-4979-81D0-B63036625C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057" y="1130177"/>
            <a:ext cx="7504826" cy="60782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9" name="Picture 1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V="1">
            <a:off x="8589821" y="1285875"/>
            <a:ext cx="487490" cy="54822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8153400" y="1808814"/>
            <a:ext cx="436420" cy="3603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FE6041B-267A-418F-A0EA-62CC191F17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6134" y="2247100"/>
            <a:ext cx="3036071" cy="150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6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395</TotalTime>
  <Words>80</Words>
  <Application>Microsoft Office PowerPoint</Application>
  <PresentationFormat>A4 Paper (210x297 mm)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47</cp:revision>
  <dcterms:created xsi:type="dcterms:W3CDTF">2019-10-15T10:24:11Z</dcterms:created>
  <dcterms:modified xsi:type="dcterms:W3CDTF">2020-04-10T06:36:20Z</dcterms:modified>
</cp:coreProperties>
</file>