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62" r:id="rId5"/>
    <p:sldId id="259" r:id="rId6"/>
    <p:sldId id="260" r:id="rId7"/>
    <p:sldId id="261"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31" d="100"/>
          <a:sy n="131" d="100"/>
        </p:scale>
        <p:origin x="-1832" y="-11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viewProps" Target="viewProps.xml"/><Relationship Id="rId12" Type="http://schemas.openxmlformats.org/officeDocument/2006/relationships/theme" Target="theme/theme1.xml"/><Relationship Id="rId13"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printerSettings" Target="printerSettings/printerSettings1.bin"/><Relationship Id="rId10"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6" name="Group 10"/>
          <p:cNvGrpSpPr/>
          <p:nvPr/>
        </p:nvGrpSpPr>
        <p:grpSpPr>
          <a:xfrm>
            <a:off x="-1" y="3379694"/>
            <a:ext cx="7543801" cy="2604247"/>
            <a:chOff x="-1" y="3379694"/>
            <a:chExt cx="7543801" cy="2604247"/>
          </a:xfrm>
        </p:grpSpPr>
        <p:grpSp>
          <p:nvGrpSpPr>
            <p:cNvPr id="9" name="Group 11"/>
            <p:cNvGrpSpPr/>
            <p:nvPr/>
          </p:nvGrpSpPr>
          <p:grpSpPr>
            <a:xfrm>
              <a:off x="-1" y="3379694"/>
              <a:ext cx="7543801" cy="2604247"/>
              <a:chOff x="-1" y="3379694"/>
              <a:chExt cx="7543801" cy="2604247"/>
            </a:xfrm>
          </p:grpSpPr>
          <p:sp>
            <p:nvSpPr>
              <p:cNvPr id="15" name="Snip Single Corner Rectangle 14"/>
              <p:cNvSpPr/>
              <p:nvPr/>
            </p:nvSpPr>
            <p:spPr>
              <a:xfrm flipV="1">
                <a:off x="-1" y="3393141"/>
                <a:ext cx="7543800" cy="2590800"/>
              </a:xfrm>
              <a:prstGeom prst="snip1Rect">
                <a:avLst>
                  <a:gd name="adj" fmla="val 7379"/>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16" name="Straight Connector 15"/>
              <p:cNvCxnSpPr/>
              <p:nvPr/>
            </p:nvCxnSpPr>
            <p:spPr>
              <a:xfrm>
                <a:off x="0" y="3379694"/>
                <a:ext cx="7543800" cy="2377"/>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13" name="Teardrop 12"/>
            <p:cNvSpPr/>
            <p:nvPr/>
          </p:nvSpPr>
          <p:spPr>
            <a:xfrm>
              <a:off x="6817659" y="3621741"/>
              <a:ext cx="394447" cy="394447"/>
            </a:xfrm>
            <a:prstGeom prst="teardrop">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le 1"/>
          <p:cNvSpPr>
            <a:spLocks noGrp="1"/>
          </p:cNvSpPr>
          <p:nvPr>
            <p:ph type="ctrTitle"/>
          </p:nvPr>
        </p:nvSpPr>
        <p:spPr>
          <a:xfrm>
            <a:off x="1371600" y="3913281"/>
            <a:ext cx="5867400" cy="1470025"/>
          </a:xfrm>
        </p:spPr>
        <p:txBody>
          <a:bodyPr>
            <a:normAutofit/>
          </a:bodyPr>
          <a:lstStyle>
            <a:lvl1pPr algn="r">
              <a:defRPr sz="4600"/>
            </a:lvl1pPr>
          </a:lstStyle>
          <a:p>
            <a:r>
              <a:rPr lang="en-GB" smtClean="0"/>
              <a:t>Click to edit Master title style</a:t>
            </a:r>
            <a:endParaRPr/>
          </a:p>
        </p:txBody>
      </p:sp>
      <p:sp>
        <p:nvSpPr>
          <p:cNvPr id="3" name="Subtitle 2"/>
          <p:cNvSpPr>
            <a:spLocks noGrp="1"/>
          </p:cNvSpPr>
          <p:nvPr>
            <p:ph type="subTitle" idx="1"/>
          </p:nvPr>
        </p:nvSpPr>
        <p:spPr>
          <a:xfrm>
            <a:off x="1371600" y="5396753"/>
            <a:ext cx="5867400" cy="573741"/>
          </a:xfrm>
        </p:spPr>
        <p:txBody>
          <a:bodyPr>
            <a:normAutofit/>
          </a:bodyPr>
          <a:lstStyle>
            <a:lvl1pPr marL="0" indent="0" algn="r">
              <a:spcBef>
                <a:spcPct val="0"/>
              </a:spcBef>
              <a:buNone/>
              <a:defRPr sz="1400">
                <a:solidFill>
                  <a:schemeClr val="tx1">
                    <a:lumMod val="90000"/>
                    <a:lumOff val="1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dirty="0"/>
          </a:p>
        </p:txBody>
      </p:sp>
      <p:sp>
        <p:nvSpPr>
          <p:cNvPr id="4" name="Date Placeholder 3"/>
          <p:cNvSpPr>
            <a:spLocks noGrp="1"/>
          </p:cNvSpPr>
          <p:nvPr>
            <p:ph type="dt" sz="half" idx="10"/>
          </p:nvPr>
        </p:nvSpPr>
        <p:spPr>
          <a:xfrm rot="16200000">
            <a:off x="-734076" y="4503737"/>
            <a:ext cx="2057400" cy="365125"/>
          </a:xfrm>
        </p:spPr>
        <p:txBody>
          <a:bodyPr lIns="91440" tIns="0" bIns="0" anchor="b" anchorCtr="0"/>
          <a:lstStyle>
            <a:lvl1pPr>
              <a:defRPr sz="1400" b="1">
                <a:solidFill>
                  <a:schemeClr val="bg1">
                    <a:lumMod val="50000"/>
                  </a:schemeClr>
                </a:solidFill>
              </a:defRPr>
            </a:lvl1pPr>
          </a:lstStyle>
          <a:p>
            <a:fld id="{B1115196-1C6F-4784-83AC-30756D8F10B3}" type="datetimeFigureOut">
              <a:rPr lang="en-US" smtClean="0"/>
              <a:t>07/10/20</a:t>
            </a:fld>
            <a:endParaRPr lang="en-US"/>
          </a:p>
        </p:txBody>
      </p:sp>
      <p:sp>
        <p:nvSpPr>
          <p:cNvPr id="5" name="Footer Placeholder 4"/>
          <p:cNvSpPr>
            <a:spLocks noGrp="1"/>
          </p:cNvSpPr>
          <p:nvPr>
            <p:ph type="ftr" sz="quarter" idx="11"/>
          </p:nvPr>
        </p:nvSpPr>
        <p:spPr>
          <a:xfrm rot="16200000">
            <a:off x="-356811" y="4503737"/>
            <a:ext cx="2057397" cy="365125"/>
          </a:xfrm>
        </p:spPr>
        <p:txBody>
          <a:bodyPr lIns="91440" tIns="0" bIns="0" anchor="t" anchorCtr="0"/>
          <a:lstStyle>
            <a:lvl1pPr algn="l">
              <a:defRPr b="1">
                <a:solidFill>
                  <a:schemeClr val="bg1">
                    <a:lumMod val="75000"/>
                  </a:schemeClr>
                </a:solidFill>
              </a:defRPr>
            </a:lvl1pPr>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9" name="Snip Diagonal Corner Rectangle 8"/>
          <p:cNvSpPr/>
          <p:nvPr/>
        </p:nvSpPr>
        <p:spPr>
          <a:xfrm flipV="1">
            <a:off x="228600" y="1707776"/>
            <a:ext cx="8686800" cy="4908176"/>
          </a:xfrm>
          <a:prstGeom prst="snip2DiagRect">
            <a:avLst>
              <a:gd name="adj1" fmla="val 0"/>
              <a:gd name="adj2" fmla="val 4003"/>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Snip Diagonal Corner Rectangle 9"/>
          <p:cNvSpPr/>
          <p:nvPr/>
        </p:nvSpPr>
        <p:spPr>
          <a:xfrm flipV="1">
            <a:off x="228600" y="228597"/>
            <a:ext cx="8686800" cy="1277473"/>
          </a:xfrm>
          <a:prstGeom prst="snip2DiagRect">
            <a:avLst>
              <a:gd name="adj1" fmla="val 0"/>
              <a:gd name="adj2" fmla="val 11674"/>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p:txBody>
          <a:bodyPr/>
          <a:lstStyle/>
          <a:p>
            <a:r>
              <a:rPr lang="en-GB" smtClean="0"/>
              <a:t>Click to edit Master title style</a:t>
            </a:r>
            <a:endParaRPr/>
          </a:p>
        </p:txBody>
      </p:sp>
      <p:sp>
        <p:nvSpPr>
          <p:cNvPr id="3" name="Content Placeholder 2"/>
          <p:cNvSpPr>
            <a:spLocks noGrp="1"/>
          </p:cNvSpPr>
          <p:nvPr>
            <p:ph idx="1"/>
          </p:nvPr>
        </p:nvSpPr>
        <p:spPr/>
        <p:txBody>
          <a:bodyPr/>
          <a:lstStyle>
            <a:lvl5pPr>
              <a:defRPr/>
            </a:lvl5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4" name="Date Placeholder 3"/>
          <p:cNvSpPr>
            <a:spLocks noGrp="1"/>
          </p:cNvSpPr>
          <p:nvPr>
            <p:ph type="dt" sz="half" idx="10"/>
          </p:nvPr>
        </p:nvSpPr>
        <p:spPr/>
        <p:txBody>
          <a:bodyPr/>
          <a:lstStyle/>
          <a:p>
            <a:fld id="{B1115196-1C6F-4784-83AC-30756D8F10B3}" type="datetimeFigureOut">
              <a:rPr lang="en-US" smtClean="0"/>
              <a:t>07/10/20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371D3E-5A18-49EB-AD2A-429AF165759F}"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Slide with Picture">
    <p:spTree>
      <p:nvGrpSpPr>
        <p:cNvPr id="1" name=""/>
        <p:cNvGrpSpPr/>
        <p:nvPr/>
      </p:nvGrpSpPr>
      <p:grpSpPr>
        <a:xfrm>
          <a:off x="0" y="0"/>
          <a:ext cx="0" cy="0"/>
          <a:chOff x="0" y="0"/>
          <a:chExt cx="0" cy="0"/>
        </a:xfrm>
      </p:grpSpPr>
      <p:grpSp>
        <p:nvGrpSpPr>
          <p:cNvPr id="6" name="Group 14"/>
          <p:cNvGrpSpPr/>
          <p:nvPr/>
        </p:nvGrpSpPr>
        <p:grpSpPr>
          <a:xfrm>
            <a:off x="-1" y="3379694"/>
            <a:ext cx="7543801" cy="2604247"/>
            <a:chOff x="-1" y="3379694"/>
            <a:chExt cx="7543801" cy="2604247"/>
          </a:xfrm>
        </p:grpSpPr>
        <p:grpSp>
          <p:nvGrpSpPr>
            <p:cNvPr id="9" name="Group 11"/>
            <p:cNvGrpSpPr/>
            <p:nvPr/>
          </p:nvGrpSpPr>
          <p:grpSpPr>
            <a:xfrm>
              <a:off x="-1" y="3379694"/>
              <a:ext cx="7543801" cy="2604247"/>
              <a:chOff x="-1" y="3379694"/>
              <a:chExt cx="7543801" cy="2604247"/>
            </a:xfrm>
          </p:grpSpPr>
          <p:sp>
            <p:nvSpPr>
              <p:cNvPr id="17" name="Snip Single Corner Rectangle 16"/>
              <p:cNvSpPr/>
              <p:nvPr/>
            </p:nvSpPr>
            <p:spPr>
              <a:xfrm flipV="1">
                <a:off x="-1" y="3393141"/>
                <a:ext cx="7543800" cy="2590800"/>
              </a:xfrm>
              <a:prstGeom prst="snip1Rect">
                <a:avLst>
                  <a:gd name="adj" fmla="val 7379"/>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18" name="Straight Connector 17"/>
              <p:cNvCxnSpPr/>
              <p:nvPr/>
            </p:nvCxnSpPr>
            <p:spPr>
              <a:xfrm>
                <a:off x="0" y="3379694"/>
                <a:ext cx="7543800" cy="2377"/>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16" name="Teardrop 15"/>
            <p:cNvSpPr/>
            <p:nvPr/>
          </p:nvSpPr>
          <p:spPr>
            <a:xfrm>
              <a:off x="6817659" y="3621741"/>
              <a:ext cx="394447" cy="394447"/>
            </a:xfrm>
            <a:prstGeom prst="teardrop">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le 1"/>
          <p:cNvSpPr>
            <a:spLocks noGrp="1"/>
          </p:cNvSpPr>
          <p:nvPr>
            <p:ph type="ctrTitle"/>
          </p:nvPr>
        </p:nvSpPr>
        <p:spPr>
          <a:xfrm>
            <a:off x="1371600" y="3913281"/>
            <a:ext cx="5867400" cy="1470025"/>
          </a:xfrm>
        </p:spPr>
        <p:txBody>
          <a:bodyPr>
            <a:normAutofit/>
          </a:bodyPr>
          <a:lstStyle>
            <a:lvl1pPr algn="r">
              <a:defRPr sz="4600"/>
            </a:lvl1pPr>
          </a:lstStyle>
          <a:p>
            <a:r>
              <a:rPr lang="en-GB" smtClean="0"/>
              <a:t>Click to edit Master title style</a:t>
            </a:r>
            <a:endParaRPr/>
          </a:p>
        </p:txBody>
      </p:sp>
      <p:sp>
        <p:nvSpPr>
          <p:cNvPr id="3" name="Subtitle 2"/>
          <p:cNvSpPr>
            <a:spLocks noGrp="1"/>
          </p:cNvSpPr>
          <p:nvPr>
            <p:ph type="subTitle" idx="1"/>
          </p:nvPr>
        </p:nvSpPr>
        <p:spPr>
          <a:xfrm>
            <a:off x="1371600" y="5396753"/>
            <a:ext cx="5867400" cy="573741"/>
          </a:xfrm>
        </p:spPr>
        <p:txBody>
          <a:bodyPr>
            <a:normAutofit/>
          </a:bodyPr>
          <a:lstStyle>
            <a:lvl1pPr marL="0" indent="0" algn="r">
              <a:spcBef>
                <a:spcPct val="0"/>
              </a:spcBef>
              <a:buNone/>
              <a:defRPr sz="1400">
                <a:solidFill>
                  <a:schemeClr val="tx1">
                    <a:lumMod val="90000"/>
                    <a:lumOff val="1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dirty="0"/>
          </a:p>
        </p:txBody>
      </p:sp>
      <p:sp>
        <p:nvSpPr>
          <p:cNvPr id="4" name="Date Placeholder 3"/>
          <p:cNvSpPr>
            <a:spLocks noGrp="1"/>
          </p:cNvSpPr>
          <p:nvPr>
            <p:ph type="dt" sz="half" idx="10"/>
          </p:nvPr>
        </p:nvSpPr>
        <p:spPr>
          <a:xfrm rot="16200000">
            <a:off x="-734076" y="4503737"/>
            <a:ext cx="2057400" cy="365125"/>
          </a:xfrm>
        </p:spPr>
        <p:txBody>
          <a:bodyPr lIns="91440" tIns="0" bIns="0" anchor="b" anchorCtr="0"/>
          <a:lstStyle>
            <a:lvl1pPr>
              <a:defRPr sz="1400" b="1">
                <a:solidFill>
                  <a:schemeClr val="bg1">
                    <a:lumMod val="50000"/>
                  </a:schemeClr>
                </a:solidFill>
              </a:defRPr>
            </a:lvl1pPr>
          </a:lstStyle>
          <a:p>
            <a:fld id="{B1115196-1C6F-4784-83AC-30756D8F10B3}" type="datetimeFigureOut">
              <a:rPr lang="en-US" smtClean="0"/>
              <a:t>07/10/20</a:t>
            </a:fld>
            <a:endParaRPr lang="en-US"/>
          </a:p>
        </p:txBody>
      </p:sp>
      <p:sp>
        <p:nvSpPr>
          <p:cNvPr id="5" name="Footer Placeholder 4"/>
          <p:cNvSpPr>
            <a:spLocks noGrp="1"/>
          </p:cNvSpPr>
          <p:nvPr>
            <p:ph type="ftr" sz="quarter" idx="11"/>
          </p:nvPr>
        </p:nvSpPr>
        <p:spPr>
          <a:xfrm rot="16200000">
            <a:off x="-356811" y="4503737"/>
            <a:ext cx="2057397" cy="365125"/>
          </a:xfrm>
        </p:spPr>
        <p:txBody>
          <a:bodyPr lIns="91440" tIns="0" bIns="0" anchor="t" anchorCtr="0"/>
          <a:lstStyle>
            <a:lvl1pPr algn="l">
              <a:defRPr b="1">
                <a:solidFill>
                  <a:schemeClr val="bg1">
                    <a:lumMod val="75000"/>
                  </a:schemeClr>
                </a:solidFill>
              </a:defRPr>
            </a:lvl1pPr>
          </a:lstStyle>
          <a:p>
            <a:endParaRPr lang="en-US"/>
          </a:p>
        </p:txBody>
      </p:sp>
      <p:sp>
        <p:nvSpPr>
          <p:cNvPr id="12" name="Picture Placeholder 11"/>
          <p:cNvSpPr>
            <a:spLocks noGrp="1"/>
          </p:cNvSpPr>
          <p:nvPr>
            <p:ph type="pic" sz="quarter" idx="12"/>
          </p:nvPr>
        </p:nvSpPr>
        <p:spPr>
          <a:xfrm>
            <a:off x="0" y="676835"/>
            <a:ext cx="7543800" cy="2587752"/>
          </a:xfrm>
          <a:effectLst>
            <a:outerShdw blurRad="50800" dist="63500" dir="2700000" algn="tl" rotWithShape="0">
              <a:prstClr val="black">
                <a:alpha val="50000"/>
              </a:prstClr>
            </a:outerShdw>
          </a:effectLst>
        </p:spPr>
        <p:txBody>
          <a:bodyPr>
            <a:normAutofit/>
          </a:bodyPr>
          <a:lstStyle>
            <a:lvl1pPr marL="0" indent="0">
              <a:buNone/>
              <a:defRPr sz="1800"/>
            </a:lvl1pPr>
          </a:lstStyle>
          <a:p>
            <a:r>
              <a:rPr lang="en-GB" smtClean="0"/>
              <a:t>Drag picture to placeholder or click icon to add</a:t>
            </a: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6" name="Group 6"/>
          <p:cNvGrpSpPr/>
          <p:nvPr/>
        </p:nvGrpSpPr>
        <p:grpSpPr>
          <a:xfrm flipH="1">
            <a:off x="1600199" y="2126877"/>
            <a:ext cx="7543801" cy="2604247"/>
            <a:chOff x="-1" y="3379694"/>
            <a:chExt cx="7543801" cy="2604247"/>
          </a:xfrm>
        </p:grpSpPr>
        <p:grpSp>
          <p:nvGrpSpPr>
            <p:cNvPr id="7" name="Group 11"/>
            <p:cNvGrpSpPr/>
            <p:nvPr/>
          </p:nvGrpSpPr>
          <p:grpSpPr>
            <a:xfrm>
              <a:off x="-1" y="3379694"/>
              <a:ext cx="7543801" cy="2604247"/>
              <a:chOff x="-1" y="3379694"/>
              <a:chExt cx="7543801" cy="2604247"/>
            </a:xfrm>
          </p:grpSpPr>
          <p:sp>
            <p:nvSpPr>
              <p:cNvPr id="10" name="Snip Single Corner Rectangle 9"/>
              <p:cNvSpPr/>
              <p:nvPr/>
            </p:nvSpPr>
            <p:spPr>
              <a:xfrm flipV="1">
                <a:off x="-1" y="3393141"/>
                <a:ext cx="7543800" cy="2590800"/>
              </a:xfrm>
              <a:prstGeom prst="snip1Rect">
                <a:avLst>
                  <a:gd name="adj" fmla="val 7379"/>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11" name="Straight Connector 10"/>
              <p:cNvCxnSpPr/>
              <p:nvPr/>
            </p:nvCxnSpPr>
            <p:spPr>
              <a:xfrm>
                <a:off x="0" y="3379694"/>
                <a:ext cx="7543800" cy="2377"/>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9" name="Teardrop 8"/>
            <p:cNvSpPr/>
            <p:nvPr/>
          </p:nvSpPr>
          <p:spPr>
            <a:xfrm flipH="1">
              <a:off x="228599" y="3621741"/>
              <a:ext cx="394447" cy="394447"/>
            </a:xfrm>
            <a:prstGeom prst="teardrop">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le 1"/>
          <p:cNvSpPr>
            <a:spLocks noGrp="1"/>
          </p:cNvSpPr>
          <p:nvPr>
            <p:ph type="title"/>
          </p:nvPr>
        </p:nvSpPr>
        <p:spPr>
          <a:xfrm>
            <a:off x="1736105" y="2653553"/>
            <a:ext cx="5870448" cy="1472184"/>
          </a:xfrm>
        </p:spPr>
        <p:txBody>
          <a:bodyPr vert="horz" lIns="91440" tIns="45720" rIns="91440" bIns="45720" rtlCol="0" anchor="b" anchorCtr="0">
            <a:normAutofit/>
          </a:bodyPr>
          <a:lstStyle>
            <a:lvl1pPr algn="l" defTabSz="914400" rtl="0" eaLnBrk="1" latinLnBrk="0" hangingPunct="1">
              <a:spcBef>
                <a:spcPct val="0"/>
              </a:spcBef>
              <a:buNone/>
              <a:defRPr sz="4600" kern="1200">
                <a:solidFill>
                  <a:schemeClr val="tx1">
                    <a:lumMod val="90000"/>
                    <a:lumOff val="10000"/>
                  </a:schemeClr>
                </a:solidFill>
                <a:latin typeface="+mj-lt"/>
                <a:ea typeface="+mj-ea"/>
                <a:cs typeface="+mj-cs"/>
              </a:defRPr>
            </a:lvl1pPr>
          </a:lstStyle>
          <a:p>
            <a:r>
              <a:rPr lang="en-GB" smtClean="0"/>
              <a:t>Click to edit Master title style</a:t>
            </a:r>
            <a:endParaRPr/>
          </a:p>
        </p:txBody>
      </p:sp>
      <p:sp>
        <p:nvSpPr>
          <p:cNvPr id="3" name="Text Placeholder 2"/>
          <p:cNvSpPr>
            <a:spLocks noGrp="1"/>
          </p:cNvSpPr>
          <p:nvPr>
            <p:ph type="body" idx="1"/>
          </p:nvPr>
        </p:nvSpPr>
        <p:spPr>
          <a:xfrm>
            <a:off x="1736105" y="4134881"/>
            <a:ext cx="5870448" cy="576072"/>
          </a:xfrm>
        </p:spPr>
        <p:txBody>
          <a:bodyPr vert="horz" lIns="91440" tIns="45720" rIns="91440" bIns="45720" rtlCol="0">
            <a:normAutofit/>
          </a:bodyPr>
          <a:lstStyle>
            <a:lvl1pPr marL="0" indent="0" algn="l" defTabSz="914400" rtl="0" eaLnBrk="1" latinLnBrk="0" hangingPunct="1">
              <a:spcBef>
                <a:spcPts val="0"/>
              </a:spcBef>
              <a:buClr>
                <a:schemeClr val="accent1"/>
              </a:buClr>
              <a:buSzPct val="90000"/>
              <a:buFont typeface="Wingdings 2" pitchFamily="18" charset="2"/>
              <a:buNone/>
              <a:defRPr sz="1400" kern="1200">
                <a:solidFill>
                  <a:schemeClr val="tx1">
                    <a:lumMod val="90000"/>
                    <a:lumOff val="10000"/>
                  </a:schemeClr>
                </a:solidFill>
                <a:latin typeface="+mn-lt"/>
                <a:ea typeface="+mn-ea"/>
                <a:cs typeface="+mn-cs"/>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5" name="Footer Placeholder 4"/>
          <p:cNvSpPr>
            <a:spLocks noGrp="1"/>
          </p:cNvSpPr>
          <p:nvPr>
            <p:ph type="ftr" sz="quarter" idx="11"/>
          </p:nvPr>
        </p:nvSpPr>
        <p:spPr>
          <a:xfrm rot="16200000">
            <a:off x="8033590" y="3475037"/>
            <a:ext cx="1828801" cy="365125"/>
          </a:xfrm>
        </p:spPr>
        <p:txBody>
          <a:bodyPr vert="horz" lIns="91440" tIns="0" rIns="91440" bIns="0" rtlCol="0" anchor="t" anchorCtr="0"/>
          <a:lstStyle>
            <a:lvl1pPr marL="0" algn="l" defTabSz="914400" rtl="0" eaLnBrk="1" latinLnBrk="0" hangingPunct="1">
              <a:defRPr sz="1100" b="1" kern="1200">
                <a:solidFill>
                  <a:schemeClr val="bg1">
                    <a:lumMod val="75000"/>
                  </a:schemeClr>
                </a:solidFill>
                <a:latin typeface="+mn-lt"/>
                <a:ea typeface="+mn-ea"/>
                <a:cs typeface="+mn-cs"/>
              </a:defRPr>
            </a:lvl1pPr>
          </a:lstStyle>
          <a:p>
            <a:endParaRPr lang="en-US"/>
          </a:p>
        </p:txBody>
      </p:sp>
      <p:sp>
        <p:nvSpPr>
          <p:cNvPr id="4" name="Date Placeholder 3"/>
          <p:cNvSpPr>
            <a:spLocks noGrp="1"/>
          </p:cNvSpPr>
          <p:nvPr>
            <p:ph type="dt" sz="half" idx="10"/>
          </p:nvPr>
        </p:nvSpPr>
        <p:spPr>
          <a:xfrm rot="16200000">
            <a:off x="7658009" y="3475037"/>
            <a:ext cx="1828800" cy="365125"/>
          </a:xfrm>
        </p:spPr>
        <p:txBody>
          <a:bodyPr vert="horz" lIns="91440" tIns="0" rIns="91440" bIns="0" rtlCol="0" anchor="b" anchorCtr="0"/>
          <a:lstStyle>
            <a:lvl1pPr marL="0" algn="l" defTabSz="914400" rtl="0" eaLnBrk="1" latinLnBrk="0" hangingPunct="1">
              <a:defRPr sz="1400" b="1" kern="1200">
                <a:solidFill>
                  <a:schemeClr val="bg1">
                    <a:lumMod val="50000"/>
                  </a:schemeClr>
                </a:solidFill>
                <a:latin typeface="+mn-lt"/>
                <a:ea typeface="+mn-ea"/>
                <a:cs typeface="+mn-cs"/>
              </a:defRPr>
            </a:lvl1pPr>
          </a:lstStyle>
          <a:p>
            <a:fld id="{B1115196-1C6F-4784-83AC-30756D8F10B3}" type="datetimeFigureOut">
              <a:rPr lang="en-US" smtClean="0"/>
              <a:t>07/10/20</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1" name="Snip Diagonal Corner Rectangle 10"/>
          <p:cNvSpPr/>
          <p:nvPr/>
        </p:nvSpPr>
        <p:spPr>
          <a:xfrm flipV="1">
            <a:off x="228600" y="1707776"/>
            <a:ext cx="8686800" cy="4908176"/>
          </a:xfrm>
          <a:prstGeom prst="snip2DiagRect">
            <a:avLst>
              <a:gd name="adj1" fmla="val 0"/>
              <a:gd name="adj2" fmla="val 4003"/>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2" name="Snip Diagonal Corner Rectangle 11"/>
          <p:cNvSpPr/>
          <p:nvPr/>
        </p:nvSpPr>
        <p:spPr>
          <a:xfrm flipV="1">
            <a:off x="228600" y="228597"/>
            <a:ext cx="8686800" cy="1277473"/>
          </a:xfrm>
          <a:prstGeom prst="snip2DiagRect">
            <a:avLst>
              <a:gd name="adj1" fmla="val 0"/>
              <a:gd name="adj2" fmla="val 11674"/>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779463" y="295833"/>
            <a:ext cx="7583488" cy="1143000"/>
          </a:xfrm>
        </p:spPr>
        <p:txBody>
          <a:bodyPr/>
          <a:lstStyle/>
          <a:p>
            <a:r>
              <a:rPr lang="en-GB" smtClean="0"/>
              <a:t>Click to edit Master title style</a:t>
            </a:r>
            <a:endParaRPr/>
          </a:p>
        </p:txBody>
      </p:sp>
      <p:sp>
        <p:nvSpPr>
          <p:cNvPr id="3" name="Content Placeholder 2"/>
          <p:cNvSpPr>
            <a:spLocks noGrp="1"/>
          </p:cNvSpPr>
          <p:nvPr>
            <p:ph sz="half" idx="1"/>
          </p:nvPr>
        </p:nvSpPr>
        <p:spPr>
          <a:xfrm>
            <a:off x="779461" y="1981201"/>
            <a:ext cx="3657600" cy="3975100"/>
          </a:xfrm>
        </p:spPr>
        <p:txBody>
          <a:bodyPr>
            <a:normAutofit/>
          </a:bodyPr>
          <a:lstStyle>
            <a:lvl1pPr>
              <a:defRPr sz="2200"/>
            </a:lvl1pPr>
            <a:lvl2pPr>
              <a:defRPr sz="2000"/>
            </a:lvl2pPr>
            <a:lvl3pPr>
              <a:defRPr sz="1800"/>
            </a:lvl3pPr>
            <a:lvl4pPr>
              <a:defRPr sz="1800"/>
            </a:lvl4pPr>
            <a:lvl5pPr>
              <a:defRPr sz="1800"/>
            </a:lvl5pPr>
            <a:lvl6pPr marL="2055813" indent="-344488">
              <a:defRPr sz="1800"/>
            </a:lvl6pPr>
            <a:lvl7pPr marL="2055813" indent="-344488">
              <a:defRPr sz="1800"/>
            </a:lvl7pPr>
            <a:lvl8pPr marL="2055813" indent="-344488">
              <a:defRPr sz="1800"/>
            </a:lvl8pPr>
            <a:lvl9pPr marL="2055813" indent="-344488">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4" name="Content Placeholder 3"/>
          <p:cNvSpPr>
            <a:spLocks noGrp="1"/>
          </p:cNvSpPr>
          <p:nvPr>
            <p:ph sz="half" idx="2"/>
          </p:nvPr>
        </p:nvSpPr>
        <p:spPr>
          <a:xfrm>
            <a:off x="4705351" y="1981201"/>
            <a:ext cx="3657600" cy="3975100"/>
          </a:xfrm>
        </p:spPr>
        <p:txBody>
          <a:bodyPr>
            <a:normAutofit/>
          </a:bodyPr>
          <a:lstStyle>
            <a:lvl1pPr>
              <a:defRPr sz="2200"/>
            </a:lvl1pPr>
            <a:lvl2pPr>
              <a:defRPr sz="2000"/>
            </a:lvl2pPr>
            <a:lvl3pPr>
              <a:defRPr sz="1800"/>
            </a:lvl3pPr>
            <a:lvl4pPr>
              <a:defRPr sz="1800"/>
            </a:lvl4pPr>
            <a:lvl5pPr>
              <a:defRPr sz="1800"/>
            </a:lvl5pPr>
            <a:lvl6pPr marL="1946275" indent="-344488">
              <a:defRPr sz="1800"/>
            </a:lvl6pPr>
            <a:lvl7pPr marL="1946275" indent="-344488">
              <a:defRPr sz="1800"/>
            </a:lvl7pPr>
            <a:lvl8pPr marL="1946275" indent="-344488">
              <a:defRPr sz="1800"/>
            </a:lvl8pPr>
            <a:lvl9pPr marL="1946275" indent="-344488">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5" name="Date Placeholder 4"/>
          <p:cNvSpPr>
            <a:spLocks noGrp="1"/>
          </p:cNvSpPr>
          <p:nvPr>
            <p:ph type="dt" sz="half" idx="10"/>
          </p:nvPr>
        </p:nvSpPr>
        <p:spPr/>
        <p:txBody>
          <a:bodyPr/>
          <a:lstStyle/>
          <a:p>
            <a:fld id="{B1115196-1C6F-4784-83AC-30756D8F10B3}" type="datetimeFigureOut">
              <a:rPr lang="en-US" smtClean="0"/>
              <a:t>07/10/20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9371D3E-5A18-49EB-AD2A-429AF165759F}"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2" name="Snip Diagonal Corner Rectangle 11"/>
          <p:cNvSpPr/>
          <p:nvPr/>
        </p:nvSpPr>
        <p:spPr>
          <a:xfrm flipV="1">
            <a:off x="228600" y="1707776"/>
            <a:ext cx="8686800" cy="4908176"/>
          </a:xfrm>
          <a:prstGeom prst="snip2DiagRect">
            <a:avLst>
              <a:gd name="adj1" fmla="val 0"/>
              <a:gd name="adj2" fmla="val 4003"/>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3" name="Snip Diagonal Corner Rectangle 12"/>
          <p:cNvSpPr/>
          <p:nvPr/>
        </p:nvSpPr>
        <p:spPr>
          <a:xfrm flipV="1">
            <a:off x="228600" y="228597"/>
            <a:ext cx="8686800" cy="1277473"/>
          </a:xfrm>
          <a:prstGeom prst="snip2DiagRect">
            <a:avLst>
              <a:gd name="adj1" fmla="val 0"/>
              <a:gd name="adj2" fmla="val 11674"/>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779463" y="295833"/>
            <a:ext cx="7583488" cy="1143000"/>
          </a:xfrm>
        </p:spPr>
        <p:txBody>
          <a:bodyPr/>
          <a:lstStyle>
            <a:lvl1pPr>
              <a:defRPr/>
            </a:lvl1pPr>
          </a:lstStyle>
          <a:p>
            <a:r>
              <a:rPr lang="en-GB" smtClean="0"/>
              <a:t>Click to edit Master title style</a:t>
            </a:r>
            <a:endParaRPr/>
          </a:p>
        </p:txBody>
      </p:sp>
      <p:sp>
        <p:nvSpPr>
          <p:cNvPr id="3" name="Text Placeholder 2"/>
          <p:cNvSpPr>
            <a:spLocks noGrp="1"/>
          </p:cNvSpPr>
          <p:nvPr>
            <p:ph type="body" idx="1"/>
          </p:nvPr>
        </p:nvSpPr>
        <p:spPr>
          <a:xfrm>
            <a:off x="779463" y="1852426"/>
            <a:ext cx="3657600" cy="868362"/>
          </a:xfrm>
        </p:spPr>
        <p:txBody>
          <a:bodyPr anchor="ctr" anchorCtr="0">
            <a:noAutofit/>
          </a:bodyPr>
          <a:lstStyle>
            <a:lvl1pPr marL="0" indent="0" algn="ctr">
              <a:spcBef>
                <a:spcPct val="0"/>
              </a:spcBef>
              <a:buNone/>
              <a:defRPr sz="26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779463" y="2743200"/>
            <a:ext cx="3657600" cy="3213100"/>
          </a:xfrm>
        </p:spPr>
        <p:txBody>
          <a:bodyPr>
            <a:normAutofit/>
          </a:bodyPr>
          <a:lstStyle>
            <a:lvl1pPr>
              <a:defRPr sz="2000"/>
            </a:lvl1pPr>
            <a:lvl2pPr>
              <a:defRPr sz="1800"/>
            </a:lvl2pPr>
            <a:lvl3pPr>
              <a:defRPr sz="1800"/>
            </a:lvl3pPr>
            <a:lvl4pPr>
              <a:defRPr sz="1800"/>
            </a:lvl4pPr>
            <a:lvl5pPr>
              <a:defRPr sz="1800"/>
            </a:lvl5pPr>
            <a:lvl6pPr marL="2055813" indent="-344488">
              <a:defRPr sz="1800"/>
            </a:lvl6pPr>
            <a:lvl7pPr marL="2055813" indent="-344488">
              <a:defRPr sz="1800"/>
            </a:lvl7pPr>
            <a:lvl8pPr marL="2055813" indent="-344488">
              <a:defRPr sz="1800"/>
            </a:lvl8pPr>
            <a:lvl9pPr marL="2055813" indent="-344488">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5" name="Text Placeholder 4"/>
          <p:cNvSpPr>
            <a:spLocks noGrp="1"/>
          </p:cNvSpPr>
          <p:nvPr>
            <p:ph type="body" sz="quarter" idx="3"/>
          </p:nvPr>
        </p:nvSpPr>
        <p:spPr>
          <a:xfrm>
            <a:off x="4705351" y="1852426"/>
            <a:ext cx="3657600" cy="868362"/>
          </a:xfrm>
        </p:spPr>
        <p:txBody>
          <a:bodyPr anchor="ctr" anchorCtr="0">
            <a:noAutofit/>
          </a:bodyPr>
          <a:lstStyle>
            <a:lvl1pPr marL="0" indent="0" algn="ctr">
              <a:spcBef>
                <a:spcPct val="0"/>
              </a:spcBef>
              <a:buNone/>
              <a:defRPr sz="26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705351" y="2743200"/>
            <a:ext cx="3657600" cy="3213100"/>
          </a:xfrm>
        </p:spPr>
        <p:txBody>
          <a:bodyPr>
            <a:normAutofit/>
          </a:bodyPr>
          <a:lstStyle>
            <a:lvl1pPr>
              <a:defRPr sz="2000"/>
            </a:lvl1pPr>
            <a:lvl2pPr>
              <a:defRPr sz="1800"/>
            </a:lvl2pPr>
            <a:lvl3pPr>
              <a:defRPr sz="1800"/>
            </a:lvl3pPr>
            <a:lvl4pPr>
              <a:defRPr sz="1800"/>
            </a:lvl4pPr>
            <a:lvl5pPr>
              <a:defRPr sz="1800"/>
            </a:lvl5pPr>
            <a:lvl6pPr marL="2055813" indent="-344488">
              <a:defRPr sz="1800"/>
            </a:lvl6pPr>
            <a:lvl7pPr marL="2055813" indent="-344488">
              <a:defRPr sz="1800"/>
            </a:lvl7pPr>
            <a:lvl8pPr marL="2055813" indent="-344488">
              <a:defRPr sz="1800"/>
            </a:lvl8pPr>
            <a:lvl9pPr marL="2055813" indent="-344488">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7" name="Date Placeholder 6"/>
          <p:cNvSpPr>
            <a:spLocks noGrp="1"/>
          </p:cNvSpPr>
          <p:nvPr>
            <p:ph type="dt" sz="half" idx="10"/>
          </p:nvPr>
        </p:nvSpPr>
        <p:spPr/>
        <p:txBody>
          <a:bodyPr/>
          <a:lstStyle/>
          <a:p>
            <a:fld id="{B1115196-1C6F-4784-83AC-30756D8F10B3}" type="datetimeFigureOut">
              <a:rPr lang="en-US" smtClean="0"/>
              <a:t>07/10/20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9371D3E-5A18-49EB-AD2A-429AF165759F}"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Snip Diagonal Corner Rectangle 8"/>
          <p:cNvSpPr/>
          <p:nvPr/>
        </p:nvSpPr>
        <p:spPr>
          <a:xfrm flipV="1">
            <a:off x="228600" y="1707776"/>
            <a:ext cx="8686800" cy="4908176"/>
          </a:xfrm>
          <a:prstGeom prst="snip2DiagRect">
            <a:avLst>
              <a:gd name="adj1" fmla="val 0"/>
              <a:gd name="adj2" fmla="val 4003"/>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Snip Diagonal Corner Rectangle 9"/>
          <p:cNvSpPr/>
          <p:nvPr/>
        </p:nvSpPr>
        <p:spPr>
          <a:xfrm flipV="1">
            <a:off x="228600" y="228597"/>
            <a:ext cx="8686800" cy="1277473"/>
          </a:xfrm>
          <a:prstGeom prst="snip2DiagRect">
            <a:avLst>
              <a:gd name="adj1" fmla="val 0"/>
              <a:gd name="adj2" fmla="val 11674"/>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p:txBody>
          <a:bodyPr/>
          <a:lstStyle/>
          <a:p>
            <a:r>
              <a:rPr lang="en-GB" smtClean="0"/>
              <a:t>Click to edit Master title style</a:t>
            </a:r>
            <a:endParaRPr/>
          </a:p>
        </p:txBody>
      </p:sp>
      <p:sp>
        <p:nvSpPr>
          <p:cNvPr id="3" name="Date Placeholder 2"/>
          <p:cNvSpPr>
            <a:spLocks noGrp="1"/>
          </p:cNvSpPr>
          <p:nvPr>
            <p:ph type="dt" sz="half" idx="10"/>
          </p:nvPr>
        </p:nvSpPr>
        <p:spPr/>
        <p:txBody>
          <a:bodyPr/>
          <a:lstStyle/>
          <a:p>
            <a:fld id="{B1115196-1C6F-4784-83AC-30756D8F10B3}" type="datetimeFigureOut">
              <a:rPr lang="en-US" smtClean="0"/>
              <a:t>07/10/20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9371D3E-5A18-49EB-AD2A-429AF165759F}"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6" name="Snip Diagonal Corner Rectangle 5"/>
          <p:cNvSpPr/>
          <p:nvPr/>
        </p:nvSpPr>
        <p:spPr>
          <a:xfrm flipV="1">
            <a:off x="228600" y="228600"/>
            <a:ext cx="8686800" cy="6387352"/>
          </a:xfrm>
          <a:prstGeom prst="snip2DiagRect">
            <a:avLst>
              <a:gd name="adj1" fmla="val 0"/>
              <a:gd name="adj2" fmla="val 2529"/>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Date Placeholder 1"/>
          <p:cNvSpPr>
            <a:spLocks noGrp="1"/>
          </p:cNvSpPr>
          <p:nvPr>
            <p:ph type="dt" sz="half" idx="10"/>
          </p:nvPr>
        </p:nvSpPr>
        <p:spPr/>
        <p:txBody>
          <a:bodyPr/>
          <a:lstStyle/>
          <a:p>
            <a:fld id="{B1115196-1C6F-4784-83AC-30756D8F10B3}" type="datetimeFigureOut">
              <a:rPr lang="en-US" smtClean="0"/>
              <a:t>07/10/20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9371D3E-5A18-49EB-AD2A-429AF165759F}"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11" name="Group 11"/>
          <p:cNvGrpSpPr/>
          <p:nvPr/>
        </p:nvGrpSpPr>
        <p:grpSpPr>
          <a:xfrm>
            <a:off x="228600" y="228600"/>
            <a:ext cx="4251960" cy="6387352"/>
            <a:chOff x="228600" y="228600"/>
            <a:chExt cx="4251960" cy="6387352"/>
          </a:xfrm>
        </p:grpSpPr>
        <p:sp>
          <p:nvSpPr>
            <p:cNvPr id="13" name="Snip Diagonal Corner Rectangle 12"/>
            <p:cNvSpPr/>
            <p:nvPr/>
          </p:nvSpPr>
          <p:spPr>
            <a:xfrm flipV="1">
              <a:off x="228600" y="228600"/>
              <a:ext cx="4251960" cy="6387352"/>
            </a:xfrm>
            <a:prstGeom prst="snip2DiagRect">
              <a:avLst>
                <a:gd name="adj1" fmla="val 0"/>
                <a:gd name="adj2" fmla="val 3794"/>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4" name="Teardrop 13"/>
            <p:cNvSpPr>
              <a:spLocks noChangeAspect="1"/>
            </p:cNvSpPr>
            <p:nvPr/>
          </p:nvSpPr>
          <p:spPr>
            <a:xfrm>
              <a:off x="3886200" y="432548"/>
              <a:ext cx="355002" cy="355002"/>
            </a:xfrm>
            <a:prstGeom prst="teardrop">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15" name="Snip Diagonal Corner Rectangle 14"/>
          <p:cNvSpPr/>
          <p:nvPr/>
        </p:nvSpPr>
        <p:spPr>
          <a:xfrm flipV="1">
            <a:off x="4648200" y="228600"/>
            <a:ext cx="4251960" cy="6387352"/>
          </a:xfrm>
          <a:prstGeom prst="snip2DiagRect">
            <a:avLst>
              <a:gd name="adj1" fmla="val 0"/>
              <a:gd name="adj2" fmla="val 3794"/>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525780" y="2177303"/>
            <a:ext cx="3657600" cy="1162050"/>
          </a:xfrm>
        </p:spPr>
        <p:txBody>
          <a:bodyPr anchor="b">
            <a:normAutofit/>
          </a:bodyPr>
          <a:lstStyle>
            <a:lvl1pPr algn="l">
              <a:defRPr sz="3000" b="0">
                <a:solidFill>
                  <a:schemeClr val="accent1"/>
                </a:solidFill>
              </a:defRPr>
            </a:lvl1pPr>
          </a:lstStyle>
          <a:p>
            <a:r>
              <a:rPr lang="en-GB" smtClean="0"/>
              <a:t>Click to edit Master title style</a:t>
            </a:r>
            <a:endParaRPr/>
          </a:p>
        </p:txBody>
      </p:sp>
      <p:sp>
        <p:nvSpPr>
          <p:cNvPr id="3" name="Content Placeholder 2"/>
          <p:cNvSpPr>
            <a:spLocks noGrp="1"/>
          </p:cNvSpPr>
          <p:nvPr>
            <p:ph idx="1"/>
          </p:nvPr>
        </p:nvSpPr>
        <p:spPr>
          <a:xfrm>
            <a:off x="4945380" y="609600"/>
            <a:ext cx="3657600" cy="5334000"/>
          </a:xfrm>
        </p:spPr>
        <p:txBody>
          <a:bodyPr>
            <a:normAutofit/>
          </a:bodyPr>
          <a:lstStyle>
            <a:lvl1pPr>
              <a:defRPr sz="22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4" name="Text Placeholder 3"/>
          <p:cNvSpPr>
            <a:spLocks noGrp="1"/>
          </p:cNvSpPr>
          <p:nvPr>
            <p:ph type="body" sz="half" idx="2"/>
          </p:nvPr>
        </p:nvSpPr>
        <p:spPr>
          <a:xfrm>
            <a:off x="525780" y="3352799"/>
            <a:ext cx="3657600" cy="2590801"/>
          </a:xfrm>
        </p:spPr>
        <p:txBody>
          <a:bodyPr>
            <a:normAutofit/>
          </a:bodyPr>
          <a:lstStyle>
            <a:lvl1pPr marL="0" indent="0">
              <a:lnSpc>
                <a:spcPct val="110000"/>
              </a:lnSpc>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a:xfrm>
            <a:off x="762000" y="6297706"/>
            <a:ext cx="1295400" cy="365125"/>
          </a:xfrm>
        </p:spPr>
        <p:txBody>
          <a:bodyPr/>
          <a:lstStyle/>
          <a:p>
            <a:fld id="{B1115196-1C6F-4784-83AC-30756D8F10B3}" type="datetimeFigureOut">
              <a:rPr lang="en-US" smtClean="0"/>
              <a:t>07/10/20</a:t>
            </a:fld>
            <a:endParaRPr lang="en-US"/>
          </a:p>
        </p:txBody>
      </p:sp>
      <p:sp>
        <p:nvSpPr>
          <p:cNvPr id="6" name="Footer Placeholder 5"/>
          <p:cNvSpPr>
            <a:spLocks noGrp="1"/>
          </p:cNvSpPr>
          <p:nvPr>
            <p:ph type="ftr" sz="quarter" idx="11"/>
          </p:nvPr>
        </p:nvSpPr>
        <p:spPr>
          <a:xfrm>
            <a:off x="2057400" y="6297706"/>
            <a:ext cx="2339788" cy="365125"/>
          </a:xfrm>
        </p:spPr>
        <p:txBody>
          <a:bodyPr/>
          <a:lstStyle/>
          <a:p>
            <a:endParaRPr lang="en-US"/>
          </a:p>
        </p:txBody>
      </p:sp>
      <p:sp>
        <p:nvSpPr>
          <p:cNvPr id="7" name="Slide Number Placeholder 6"/>
          <p:cNvSpPr>
            <a:spLocks noGrp="1"/>
          </p:cNvSpPr>
          <p:nvPr>
            <p:ph type="sldNum" sz="quarter" idx="12"/>
          </p:nvPr>
        </p:nvSpPr>
        <p:spPr>
          <a:xfrm>
            <a:off x="304800" y="6297706"/>
            <a:ext cx="443753" cy="365125"/>
          </a:xfrm>
        </p:spPr>
        <p:txBody>
          <a:bodyPr/>
          <a:lstStyle>
            <a:lvl1pPr algn="l">
              <a:defRPr/>
            </a:lvl1pPr>
          </a:lstStyle>
          <a:p>
            <a:fld id="{19371D3E-5A18-49EB-AD2A-429AF165759F}"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10"/>
          <p:cNvGrpSpPr/>
          <p:nvPr/>
        </p:nvGrpSpPr>
        <p:grpSpPr>
          <a:xfrm>
            <a:off x="228600" y="228600"/>
            <a:ext cx="4251960" cy="6387352"/>
            <a:chOff x="228600" y="228600"/>
            <a:chExt cx="4251960" cy="6387352"/>
          </a:xfrm>
        </p:grpSpPr>
        <p:sp>
          <p:nvSpPr>
            <p:cNvPr id="12" name="Snip Diagonal Corner Rectangle 11"/>
            <p:cNvSpPr/>
            <p:nvPr/>
          </p:nvSpPr>
          <p:spPr>
            <a:xfrm flipV="1">
              <a:off x="228600" y="228600"/>
              <a:ext cx="4251960" cy="6387352"/>
            </a:xfrm>
            <a:prstGeom prst="snip2DiagRect">
              <a:avLst>
                <a:gd name="adj1" fmla="val 0"/>
                <a:gd name="adj2" fmla="val 3794"/>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3" name="Teardrop 12"/>
            <p:cNvSpPr>
              <a:spLocks noChangeAspect="1"/>
            </p:cNvSpPr>
            <p:nvPr/>
          </p:nvSpPr>
          <p:spPr>
            <a:xfrm>
              <a:off x="3886200" y="432548"/>
              <a:ext cx="355002" cy="355002"/>
            </a:xfrm>
            <a:prstGeom prst="teardrop">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le 1"/>
          <p:cNvSpPr>
            <a:spLocks noGrp="1"/>
          </p:cNvSpPr>
          <p:nvPr>
            <p:ph type="title"/>
          </p:nvPr>
        </p:nvSpPr>
        <p:spPr>
          <a:xfrm>
            <a:off x="530352" y="2176272"/>
            <a:ext cx="3657600" cy="1161288"/>
          </a:xfrm>
        </p:spPr>
        <p:txBody>
          <a:bodyPr vert="horz" lIns="91440" tIns="45720" rIns="91440" bIns="45720" rtlCol="0" anchor="b" anchorCtr="0">
            <a:normAutofit/>
          </a:bodyPr>
          <a:lstStyle>
            <a:lvl1pPr algn="l" defTabSz="914400" rtl="0" eaLnBrk="1" latinLnBrk="0" hangingPunct="1">
              <a:spcBef>
                <a:spcPct val="0"/>
              </a:spcBef>
              <a:buNone/>
              <a:defRPr sz="3000" b="0" kern="1200">
                <a:solidFill>
                  <a:schemeClr val="accent1"/>
                </a:solidFill>
                <a:latin typeface="+mj-lt"/>
                <a:ea typeface="+mj-ea"/>
                <a:cs typeface="+mj-cs"/>
              </a:defRPr>
            </a:lvl1pPr>
          </a:lstStyle>
          <a:p>
            <a:r>
              <a:rPr lang="en-GB" smtClean="0"/>
              <a:t>Click to edit Master title style</a:t>
            </a:r>
            <a:endParaRPr/>
          </a:p>
        </p:txBody>
      </p:sp>
      <p:sp>
        <p:nvSpPr>
          <p:cNvPr id="3" name="Picture Placeholder 2"/>
          <p:cNvSpPr>
            <a:spLocks noGrp="1"/>
          </p:cNvSpPr>
          <p:nvPr>
            <p:ph type="pic" idx="1"/>
          </p:nvPr>
        </p:nvSpPr>
        <p:spPr>
          <a:xfrm flipH="1">
            <a:off x="4654475" y="228600"/>
            <a:ext cx="4251960" cy="6391656"/>
          </a:xfrm>
          <a:prstGeom prst="snip2DiagRect">
            <a:avLst>
              <a:gd name="adj1" fmla="val 0"/>
              <a:gd name="adj2" fmla="val 4017"/>
            </a:avLst>
          </a:prstGeom>
          <a:effectLst>
            <a:outerShdw blurRad="50800" dist="63500" dir="2700000" algn="tl" rotWithShape="0">
              <a:prstClr val="black">
                <a:alpha val="50000"/>
              </a:prstClr>
            </a:outerShdw>
          </a:effectLst>
        </p:spPr>
        <p:txBody>
          <a:bodyPr vert="horz" lIns="91440" tIns="45720" rIns="91440" bIns="45720" rtlCol="0">
            <a:normAutofit/>
          </a:bodyPr>
          <a:lstStyle>
            <a:lvl1pPr marL="0" indent="0" algn="l" defTabSz="914400" rtl="0" eaLnBrk="1" latinLnBrk="0" hangingPunct="1">
              <a:spcBef>
                <a:spcPts val="2000"/>
              </a:spcBef>
              <a:buClr>
                <a:schemeClr val="accent1"/>
              </a:buClr>
              <a:buSzPct val="90000"/>
              <a:buFont typeface="Wingdings 2" pitchFamily="18" charset="2"/>
              <a:buNone/>
              <a:defRPr sz="1800" kern="1200">
                <a:solidFill>
                  <a:schemeClr val="tx1">
                    <a:lumMod val="90000"/>
                    <a:lumOff val="10000"/>
                  </a:schemeClr>
                </a:solidFill>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smtClean="0"/>
              <a:t>Drag picture to placeholder or click icon to add</a:t>
            </a:r>
            <a:endParaRPr/>
          </a:p>
        </p:txBody>
      </p:sp>
      <p:sp>
        <p:nvSpPr>
          <p:cNvPr id="4" name="Text Placeholder 3"/>
          <p:cNvSpPr>
            <a:spLocks noGrp="1"/>
          </p:cNvSpPr>
          <p:nvPr>
            <p:ph type="body" sz="half" idx="2"/>
          </p:nvPr>
        </p:nvSpPr>
        <p:spPr>
          <a:xfrm>
            <a:off x="530352" y="3342401"/>
            <a:ext cx="3657600" cy="2595282"/>
          </a:xfrm>
        </p:spPr>
        <p:txBody>
          <a:bodyPr>
            <a:normAutofit/>
          </a:bodyPr>
          <a:lstStyle>
            <a:lvl1pPr marL="0" indent="0">
              <a:lnSpc>
                <a:spcPct val="110000"/>
              </a:lnSpc>
              <a:spcBef>
                <a:spcPts val="600"/>
              </a:spcBef>
              <a:buNone/>
              <a:defRPr sz="1800" kern="1200">
                <a:solidFill>
                  <a:schemeClr val="tx1">
                    <a:lumMod val="90000"/>
                    <a:lumOff val="10000"/>
                  </a:schemeClr>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a:xfrm>
            <a:off x="758952" y="6300216"/>
            <a:ext cx="1298448" cy="365125"/>
          </a:xfrm>
        </p:spPr>
        <p:txBody>
          <a:bodyPr/>
          <a:lstStyle/>
          <a:p>
            <a:fld id="{B1115196-1C6F-4784-83AC-30756D8F10B3}" type="datetimeFigureOut">
              <a:rPr lang="en-US" smtClean="0"/>
              <a:t>07/10/20</a:t>
            </a:fld>
            <a:endParaRPr lang="en-US"/>
          </a:p>
        </p:txBody>
      </p:sp>
      <p:sp>
        <p:nvSpPr>
          <p:cNvPr id="6" name="Footer Placeholder 5"/>
          <p:cNvSpPr>
            <a:spLocks noGrp="1"/>
          </p:cNvSpPr>
          <p:nvPr>
            <p:ph type="ftr" sz="quarter" idx="11"/>
          </p:nvPr>
        </p:nvSpPr>
        <p:spPr>
          <a:xfrm>
            <a:off x="2057400" y="6300216"/>
            <a:ext cx="2340864" cy="365125"/>
          </a:xfrm>
        </p:spPr>
        <p:txBody>
          <a:bodyPr/>
          <a:lstStyle/>
          <a:p>
            <a:endParaRPr lang="en-US"/>
          </a:p>
        </p:txBody>
      </p:sp>
      <p:sp>
        <p:nvSpPr>
          <p:cNvPr id="7" name="Slide Number Placeholder 6"/>
          <p:cNvSpPr>
            <a:spLocks noGrp="1"/>
          </p:cNvSpPr>
          <p:nvPr>
            <p:ph type="sldNum" sz="quarter" idx="12"/>
          </p:nvPr>
        </p:nvSpPr>
        <p:spPr>
          <a:xfrm>
            <a:off x="301752" y="6300216"/>
            <a:ext cx="448056" cy="365125"/>
          </a:xfrm>
        </p:spPr>
        <p:txBody>
          <a:bodyPr/>
          <a:lstStyle>
            <a:lvl1pPr algn="l">
              <a:defRPr/>
            </a:lvl1pPr>
          </a:lstStyle>
          <a:p>
            <a:fld id="{19371D3E-5A18-49EB-AD2A-429AF165759F}"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Picture above Caption">
    <p:spTree>
      <p:nvGrpSpPr>
        <p:cNvPr id="1" name=""/>
        <p:cNvGrpSpPr/>
        <p:nvPr/>
      </p:nvGrpSpPr>
      <p:grpSpPr>
        <a:xfrm>
          <a:off x="0" y="0"/>
          <a:ext cx="0" cy="0"/>
          <a:chOff x="0" y="0"/>
          <a:chExt cx="0" cy="0"/>
        </a:xfrm>
      </p:grpSpPr>
      <p:sp>
        <p:nvSpPr>
          <p:cNvPr id="9" name="Snip Diagonal Corner Rectangle 8"/>
          <p:cNvSpPr/>
          <p:nvPr/>
        </p:nvSpPr>
        <p:spPr>
          <a:xfrm flipV="1">
            <a:off x="228600" y="4648200"/>
            <a:ext cx="8686800" cy="1963271"/>
          </a:xfrm>
          <a:prstGeom prst="snip2DiagRect">
            <a:avLst>
              <a:gd name="adj1" fmla="val 0"/>
              <a:gd name="adj2" fmla="val 9373"/>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457200" y="4648200"/>
            <a:ext cx="8153400" cy="609600"/>
          </a:xfrm>
        </p:spPr>
        <p:txBody>
          <a:bodyPr vert="horz" lIns="91440" tIns="45720" rIns="91440" bIns="45720" rtlCol="0" anchor="b" anchorCtr="0">
            <a:normAutofit/>
          </a:bodyPr>
          <a:lstStyle>
            <a:lvl1pPr algn="l" defTabSz="914400" rtl="0" eaLnBrk="1" latinLnBrk="0" hangingPunct="1">
              <a:spcBef>
                <a:spcPct val="0"/>
              </a:spcBef>
              <a:buNone/>
              <a:defRPr sz="3000" b="0" kern="1200">
                <a:solidFill>
                  <a:schemeClr val="accent1"/>
                </a:solidFill>
                <a:latin typeface="+mj-lt"/>
                <a:ea typeface="+mj-ea"/>
                <a:cs typeface="+mj-cs"/>
              </a:defRPr>
            </a:lvl1pPr>
          </a:lstStyle>
          <a:p>
            <a:r>
              <a:rPr lang="en-GB" smtClean="0"/>
              <a:t>Click to edit Master title style</a:t>
            </a:r>
            <a:endParaRPr/>
          </a:p>
        </p:txBody>
      </p:sp>
      <p:sp>
        <p:nvSpPr>
          <p:cNvPr id="3" name="Date Placeholder 2"/>
          <p:cNvSpPr>
            <a:spLocks noGrp="1"/>
          </p:cNvSpPr>
          <p:nvPr>
            <p:ph type="dt" sz="half" idx="10"/>
          </p:nvPr>
        </p:nvSpPr>
        <p:spPr/>
        <p:txBody>
          <a:bodyPr/>
          <a:lstStyle/>
          <a:p>
            <a:fld id="{B1115196-1C6F-4784-83AC-30756D8F10B3}" type="datetimeFigureOut">
              <a:rPr lang="en-US" smtClean="0"/>
              <a:t>07/10/20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9371D3E-5A18-49EB-AD2A-429AF165759F}" type="slidenum">
              <a:rPr lang="en-US" smtClean="0"/>
              <a:t>‹#›</a:t>
            </a:fld>
            <a:endParaRPr lang="en-US"/>
          </a:p>
        </p:txBody>
      </p:sp>
      <p:sp>
        <p:nvSpPr>
          <p:cNvPr id="7" name="Text Placeholder 3"/>
          <p:cNvSpPr>
            <a:spLocks noGrp="1"/>
          </p:cNvSpPr>
          <p:nvPr>
            <p:ph type="body" sz="half" idx="2"/>
          </p:nvPr>
        </p:nvSpPr>
        <p:spPr>
          <a:xfrm>
            <a:off x="457200" y="5257799"/>
            <a:ext cx="8156448" cy="820272"/>
          </a:xfrm>
        </p:spPr>
        <p:txBody>
          <a:bodyPr>
            <a:normAutofit/>
          </a:bodyPr>
          <a:lstStyle>
            <a:lvl1pPr marL="0" indent="0">
              <a:lnSpc>
                <a:spcPct val="110000"/>
              </a:lnSpc>
              <a:spcBef>
                <a:spcPct val="0"/>
              </a:spcBef>
              <a:buNone/>
              <a:defRPr sz="1800" kern="1200">
                <a:solidFill>
                  <a:schemeClr val="tx1">
                    <a:lumMod val="90000"/>
                    <a:lumOff val="10000"/>
                  </a:schemeClr>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8" name="Picture Placeholder 2"/>
          <p:cNvSpPr>
            <a:spLocks noGrp="1"/>
          </p:cNvSpPr>
          <p:nvPr>
            <p:ph type="pic" idx="1"/>
          </p:nvPr>
        </p:nvSpPr>
        <p:spPr>
          <a:xfrm flipH="1">
            <a:off x="228600" y="228600"/>
            <a:ext cx="8677835" cy="4267200"/>
          </a:xfrm>
          <a:prstGeom prst="snip2DiagRect">
            <a:avLst>
              <a:gd name="adj1" fmla="val 0"/>
              <a:gd name="adj2" fmla="val 4332"/>
            </a:avLst>
          </a:prstGeom>
          <a:effectLst>
            <a:outerShdw blurRad="50800" dist="63500" dir="2700000" algn="tl" rotWithShape="0">
              <a:prstClr val="black">
                <a:alpha val="50000"/>
              </a:prstClr>
            </a:outerShdw>
          </a:effectLst>
        </p:spPr>
        <p:txBody>
          <a:bodyPr vert="horz" lIns="91440" tIns="45720" rIns="91440" bIns="45720" rtlCol="0">
            <a:normAutofit/>
          </a:bodyPr>
          <a:lstStyle>
            <a:lvl1pPr marL="0" indent="0" algn="l" defTabSz="914400" rtl="0" eaLnBrk="1" latinLnBrk="0" hangingPunct="1">
              <a:spcBef>
                <a:spcPts val="2000"/>
              </a:spcBef>
              <a:buClr>
                <a:schemeClr val="accent1"/>
              </a:buClr>
              <a:buSzPct val="90000"/>
              <a:buFont typeface="Wingdings 2" pitchFamily="18" charset="2"/>
              <a:buNone/>
              <a:defRPr sz="1800" kern="1200">
                <a:solidFill>
                  <a:schemeClr val="tx1">
                    <a:lumMod val="90000"/>
                    <a:lumOff val="10000"/>
                  </a:schemeClr>
                </a:solidFill>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smtClean="0"/>
              <a:t>Drag picture to placeholder or click icon to add</a:t>
            </a:r>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losin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B1115196-1C6F-4784-83AC-30756D8F10B3}" type="datetimeFigureOut">
              <a:rPr lang="en-US" smtClean="0"/>
              <a:t>07/10/20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9371D3E-5A18-49EB-AD2A-429AF165759F}" type="slidenum">
              <a:rPr lang="en-US" smtClean="0"/>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9" name="Snip Diagonal Corner Rectangle 8"/>
          <p:cNvSpPr/>
          <p:nvPr/>
        </p:nvSpPr>
        <p:spPr>
          <a:xfrm flipV="1">
            <a:off x="228600" y="1707776"/>
            <a:ext cx="8686800" cy="4908176"/>
          </a:xfrm>
          <a:prstGeom prst="snip2DiagRect">
            <a:avLst>
              <a:gd name="adj1" fmla="val 0"/>
              <a:gd name="adj2" fmla="val 4003"/>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Snip Diagonal Corner Rectangle 9"/>
          <p:cNvSpPr/>
          <p:nvPr/>
        </p:nvSpPr>
        <p:spPr>
          <a:xfrm flipV="1">
            <a:off x="228600" y="228597"/>
            <a:ext cx="8686800" cy="1277473"/>
          </a:xfrm>
          <a:prstGeom prst="snip2DiagRect">
            <a:avLst>
              <a:gd name="adj1" fmla="val 0"/>
              <a:gd name="adj2" fmla="val 11674"/>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p:txBody>
          <a:bodyPr/>
          <a:lstStyle/>
          <a:p>
            <a:r>
              <a:rPr lang="en-GB" smtClean="0"/>
              <a:t>Click to edit Master title style</a:t>
            </a:r>
            <a:endParaRPr/>
          </a:p>
        </p:txBody>
      </p:sp>
      <p:sp>
        <p:nvSpPr>
          <p:cNvPr id="3" name="Vertical Text Placeholder 2"/>
          <p:cNvSpPr>
            <a:spLocks noGrp="1"/>
          </p:cNvSpPr>
          <p:nvPr>
            <p:ph type="body" orient="vert" idx="1"/>
          </p:nvPr>
        </p:nvSpPr>
        <p:spPr/>
        <p:txBody>
          <a:bodyPr vert="eaVert"/>
          <a:lstStyle>
            <a:lvl5pPr>
              <a:defRPr/>
            </a:lvl5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4" name="Date Placeholder 3"/>
          <p:cNvSpPr>
            <a:spLocks noGrp="1"/>
          </p:cNvSpPr>
          <p:nvPr>
            <p:ph type="dt" sz="half" idx="10"/>
          </p:nvPr>
        </p:nvSpPr>
        <p:spPr/>
        <p:txBody>
          <a:bodyPr/>
          <a:lstStyle/>
          <a:p>
            <a:fld id="{B1115196-1C6F-4784-83AC-30756D8F10B3}" type="datetimeFigureOut">
              <a:rPr lang="en-US" smtClean="0"/>
              <a:t>07/10/20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371D3E-5A18-49EB-AD2A-429AF165759F}" type="slidenum">
              <a:rPr lang="en-US" smtClean="0"/>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8" name="Snip Diagonal Corner Rectangle 7"/>
          <p:cNvSpPr/>
          <p:nvPr/>
        </p:nvSpPr>
        <p:spPr>
          <a:xfrm flipV="1">
            <a:off x="228600" y="228600"/>
            <a:ext cx="8686800" cy="6387352"/>
          </a:xfrm>
          <a:prstGeom prst="snip2DiagRect">
            <a:avLst>
              <a:gd name="adj1" fmla="val 0"/>
              <a:gd name="adj2" fmla="val 2529"/>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Vertical Title 1"/>
          <p:cNvSpPr>
            <a:spLocks noGrp="1"/>
          </p:cNvSpPr>
          <p:nvPr>
            <p:ph type="title" orient="vert"/>
          </p:nvPr>
        </p:nvSpPr>
        <p:spPr>
          <a:xfrm>
            <a:off x="7467600" y="838201"/>
            <a:ext cx="1219200" cy="5105400"/>
          </a:xfrm>
        </p:spPr>
        <p:txBody>
          <a:bodyPr vert="eaVert"/>
          <a:lstStyle/>
          <a:p>
            <a:r>
              <a:rPr lang="en-GB" smtClean="0"/>
              <a:t>Click to edit Master title style</a:t>
            </a:r>
            <a:endParaRPr/>
          </a:p>
        </p:txBody>
      </p:sp>
      <p:sp>
        <p:nvSpPr>
          <p:cNvPr id="3" name="Vertical Text Placeholder 2"/>
          <p:cNvSpPr>
            <a:spLocks noGrp="1"/>
          </p:cNvSpPr>
          <p:nvPr>
            <p:ph type="body" orient="vert" idx="1"/>
          </p:nvPr>
        </p:nvSpPr>
        <p:spPr>
          <a:xfrm>
            <a:off x="779462" y="838201"/>
            <a:ext cx="6307138" cy="5105400"/>
          </a:xfrm>
        </p:spPr>
        <p:txBody>
          <a:bodyPr vert="eaVert"/>
          <a:lstStyle>
            <a:lvl5pPr>
              <a:defRPr/>
            </a:lvl5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4" name="Date Placeholder 3"/>
          <p:cNvSpPr>
            <a:spLocks noGrp="1"/>
          </p:cNvSpPr>
          <p:nvPr>
            <p:ph type="dt" sz="half" idx="10"/>
          </p:nvPr>
        </p:nvSpPr>
        <p:spPr/>
        <p:txBody>
          <a:bodyPr/>
          <a:lstStyle/>
          <a:p>
            <a:fld id="{B1115196-1C6F-4784-83AC-30756D8F10B3}" type="datetimeFigureOut">
              <a:rPr lang="en-US" smtClean="0"/>
              <a:t>07/10/20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371D3E-5A18-49EB-AD2A-429AF165759F}"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79463" y="295833"/>
            <a:ext cx="7583488" cy="1143000"/>
          </a:xfrm>
          <a:prstGeom prst="rect">
            <a:avLst/>
          </a:prstGeom>
        </p:spPr>
        <p:txBody>
          <a:bodyPr vert="horz" lIns="91440" tIns="45720" rIns="91440" bIns="45720" rtlCol="0" anchor="b" anchorCtr="0">
            <a:normAutofit/>
          </a:bodyPr>
          <a:lstStyle/>
          <a:p>
            <a:r>
              <a:rPr lang="en-GB" smtClean="0"/>
              <a:t>Click to edit Master title style</a:t>
            </a:r>
            <a:endParaRPr/>
          </a:p>
        </p:txBody>
      </p:sp>
      <p:sp>
        <p:nvSpPr>
          <p:cNvPr id="3" name="Text Placeholder 2"/>
          <p:cNvSpPr>
            <a:spLocks noGrp="1"/>
          </p:cNvSpPr>
          <p:nvPr>
            <p:ph type="body" idx="1"/>
          </p:nvPr>
        </p:nvSpPr>
        <p:spPr>
          <a:xfrm>
            <a:off x="779463" y="1949824"/>
            <a:ext cx="7583488" cy="4007224"/>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4" name="Date Placeholder 3"/>
          <p:cNvSpPr>
            <a:spLocks noGrp="1"/>
          </p:cNvSpPr>
          <p:nvPr>
            <p:ph type="dt" sz="half" idx="2"/>
          </p:nvPr>
        </p:nvSpPr>
        <p:spPr>
          <a:xfrm>
            <a:off x="228600" y="6243918"/>
            <a:ext cx="2133600" cy="365125"/>
          </a:xfrm>
          <a:prstGeom prst="rect">
            <a:avLst/>
          </a:prstGeom>
        </p:spPr>
        <p:txBody>
          <a:bodyPr vert="horz" lIns="91440" tIns="45720" rIns="91440" bIns="45720" rtlCol="0" anchor="ctr"/>
          <a:lstStyle>
            <a:lvl1pPr algn="l">
              <a:defRPr sz="1100" b="1">
                <a:solidFill>
                  <a:schemeClr val="bg1">
                    <a:lumMod val="65000"/>
                  </a:schemeClr>
                </a:solidFill>
              </a:defRPr>
            </a:lvl1pPr>
          </a:lstStyle>
          <a:p>
            <a:fld id="{B1115196-1C6F-4784-83AC-30756D8F10B3}" type="datetimeFigureOut">
              <a:rPr lang="en-US" smtClean="0"/>
              <a:t>07/10/20</a:t>
            </a:fld>
            <a:endParaRPr lang="en-US"/>
          </a:p>
        </p:txBody>
      </p:sp>
      <p:sp>
        <p:nvSpPr>
          <p:cNvPr id="5" name="Footer Placeholder 4"/>
          <p:cNvSpPr>
            <a:spLocks noGrp="1"/>
          </p:cNvSpPr>
          <p:nvPr>
            <p:ph type="ftr" sz="quarter" idx="3"/>
          </p:nvPr>
        </p:nvSpPr>
        <p:spPr>
          <a:xfrm>
            <a:off x="5867400" y="6248400"/>
            <a:ext cx="2895600" cy="365125"/>
          </a:xfrm>
          <a:prstGeom prst="rect">
            <a:avLst/>
          </a:prstGeom>
        </p:spPr>
        <p:txBody>
          <a:bodyPr vert="horz" lIns="91440" tIns="45720" rIns="91440" bIns="45720" rtlCol="0" anchor="ctr"/>
          <a:lstStyle>
            <a:lvl1pPr algn="r">
              <a:defRPr sz="1100" b="1">
                <a:solidFill>
                  <a:schemeClr val="bg1">
                    <a:lumMod val="65000"/>
                  </a:schemeClr>
                </a:solidFill>
              </a:defRPr>
            </a:lvl1pPr>
          </a:lstStyle>
          <a:p>
            <a:endParaRPr lang="en-US"/>
          </a:p>
        </p:txBody>
      </p:sp>
      <p:sp>
        <p:nvSpPr>
          <p:cNvPr id="6" name="Slide Number Placeholder 5"/>
          <p:cNvSpPr>
            <a:spLocks noGrp="1"/>
          </p:cNvSpPr>
          <p:nvPr>
            <p:ph type="sldNum" sz="quarter" idx="4"/>
          </p:nvPr>
        </p:nvSpPr>
        <p:spPr>
          <a:xfrm>
            <a:off x="4305300" y="6248400"/>
            <a:ext cx="533400" cy="365125"/>
          </a:xfrm>
          <a:prstGeom prst="rect">
            <a:avLst/>
          </a:prstGeom>
        </p:spPr>
        <p:txBody>
          <a:bodyPr vert="horz" lIns="91440" tIns="45720" rIns="91440" bIns="45720" rtlCol="0" anchor="ctr"/>
          <a:lstStyle>
            <a:lvl1pPr algn="ctr">
              <a:defRPr sz="1100" b="1">
                <a:solidFill>
                  <a:schemeClr val="bg1">
                    <a:lumMod val="65000"/>
                  </a:schemeClr>
                </a:solidFill>
              </a:defRPr>
            </a:lvl1pPr>
          </a:lstStyle>
          <a:p>
            <a:fld id="{19371D3E-5A18-49EB-AD2A-429AF165759F}"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Lst>
  <p:txStyles>
    <p:titleStyle>
      <a:lvl1pPr algn="l" defTabSz="914400" rtl="0" eaLnBrk="1" latinLnBrk="0" hangingPunct="1">
        <a:spcBef>
          <a:spcPct val="0"/>
        </a:spcBef>
        <a:buNone/>
        <a:defRPr sz="3800" kern="1200">
          <a:solidFill>
            <a:schemeClr val="tx1">
              <a:lumMod val="90000"/>
              <a:lumOff val="10000"/>
            </a:schemeClr>
          </a:solidFill>
          <a:latin typeface="+mj-lt"/>
          <a:ea typeface="+mj-ea"/>
          <a:cs typeface="+mj-cs"/>
        </a:defRPr>
      </a:lvl1pPr>
    </p:titleStyle>
    <p:bodyStyle>
      <a:lvl1pPr marL="342900" indent="-342900" algn="l" defTabSz="914400" rtl="0" eaLnBrk="1" latinLnBrk="0" hangingPunct="1">
        <a:spcBef>
          <a:spcPts val="2000"/>
        </a:spcBef>
        <a:buClr>
          <a:schemeClr val="accent1"/>
        </a:buClr>
        <a:buSzPct val="90000"/>
        <a:buFont typeface="Wingdings 2" pitchFamily="18" charset="2"/>
        <a:buChar char=""/>
        <a:defRPr sz="2200" kern="1200">
          <a:solidFill>
            <a:schemeClr val="tx1">
              <a:lumMod val="90000"/>
              <a:lumOff val="10000"/>
            </a:schemeClr>
          </a:solidFill>
          <a:latin typeface="+mn-lt"/>
          <a:ea typeface="+mn-ea"/>
          <a:cs typeface="+mn-cs"/>
        </a:defRPr>
      </a:lvl1pPr>
      <a:lvl2pPr marL="685800" indent="-336550" algn="l" defTabSz="914400" rtl="0" eaLnBrk="1" latinLnBrk="0" hangingPunct="1">
        <a:spcBef>
          <a:spcPts val="600"/>
        </a:spcBef>
        <a:buClr>
          <a:schemeClr val="accent1"/>
        </a:buClr>
        <a:buSzPct val="90000"/>
        <a:buFont typeface="Wingdings 2" pitchFamily="18" charset="2"/>
        <a:buChar char=""/>
        <a:defRPr sz="2000" kern="1200">
          <a:solidFill>
            <a:schemeClr val="tx1">
              <a:lumMod val="90000"/>
              <a:lumOff val="10000"/>
            </a:schemeClr>
          </a:solidFill>
          <a:latin typeface="+mn-lt"/>
          <a:ea typeface="+mn-ea"/>
          <a:cs typeface="+mn-cs"/>
        </a:defRPr>
      </a:lvl2pPr>
      <a:lvl3pPr marL="1035050" indent="-349250" algn="l" defTabSz="914400" rtl="0" eaLnBrk="1" latinLnBrk="0" hangingPunct="1">
        <a:spcBef>
          <a:spcPts val="600"/>
        </a:spcBef>
        <a:buClr>
          <a:schemeClr val="accent1"/>
        </a:buClr>
        <a:buSzPct val="90000"/>
        <a:buFont typeface="Wingdings 2" pitchFamily="18" charset="2"/>
        <a:buChar char=""/>
        <a:defRPr sz="1800" kern="1200">
          <a:solidFill>
            <a:schemeClr val="tx1">
              <a:lumMod val="90000"/>
              <a:lumOff val="10000"/>
            </a:schemeClr>
          </a:solidFill>
          <a:latin typeface="+mn-lt"/>
          <a:ea typeface="+mn-ea"/>
          <a:cs typeface="+mn-cs"/>
        </a:defRPr>
      </a:lvl3pPr>
      <a:lvl4pPr marL="1371600" indent="-336550" algn="l" defTabSz="914400" rtl="0" eaLnBrk="1" latinLnBrk="0" hangingPunct="1">
        <a:spcBef>
          <a:spcPts val="600"/>
        </a:spcBef>
        <a:buClr>
          <a:schemeClr val="accent1"/>
        </a:buClr>
        <a:buSzPct val="90000"/>
        <a:buFont typeface="Wingdings 2" pitchFamily="18" charset="2"/>
        <a:buChar char=""/>
        <a:defRPr sz="1800" kern="1200">
          <a:solidFill>
            <a:schemeClr val="tx1">
              <a:lumMod val="90000"/>
              <a:lumOff val="10000"/>
            </a:schemeClr>
          </a:solidFill>
          <a:latin typeface="+mn-lt"/>
          <a:ea typeface="+mn-ea"/>
          <a:cs typeface="+mn-cs"/>
        </a:defRPr>
      </a:lvl4pPr>
      <a:lvl5pPr marL="1720850" indent="-349250" algn="l" defTabSz="914400" rtl="0" eaLnBrk="1" latinLnBrk="0" hangingPunct="1">
        <a:spcBef>
          <a:spcPts val="600"/>
        </a:spcBef>
        <a:buClr>
          <a:schemeClr val="accent1"/>
        </a:buClr>
        <a:buSzPct val="90000"/>
        <a:buFont typeface="Wingdings 2" pitchFamily="18" charset="2"/>
        <a:buChar char=""/>
        <a:defRPr sz="1800" kern="1200">
          <a:solidFill>
            <a:schemeClr val="tx1">
              <a:lumMod val="90000"/>
              <a:lumOff val="10000"/>
            </a:schemeClr>
          </a:solidFill>
          <a:latin typeface="+mn-lt"/>
          <a:ea typeface="+mn-ea"/>
          <a:cs typeface="+mn-cs"/>
        </a:defRPr>
      </a:lvl5pPr>
      <a:lvl6pPr marL="2055813" indent="-344488" algn="l" defTabSz="914400" rtl="0" eaLnBrk="1" latinLnBrk="0" hangingPunct="1">
        <a:spcBef>
          <a:spcPct val="20000"/>
        </a:spcBef>
        <a:buClr>
          <a:schemeClr val="accent1"/>
        </a:buClr>
        <a:buSzPct val="90000"/>
        <a:buFont typeface="Wingdings 2" pitchFamily="18" charset="2"/>
        <a:buChar char=""/>
        <a:defRPr lang="en-US" sz="1800" kern="1200" dirty="0" smtClean="0">
          <a:solidFill>
            <a:schemeClr val="tx1">
              <a:lumMod val="90000"/>
              <a:lumOff val="10000"/>
            </a:schemeClr>
          </a:solidFill>
          <a:latin typeface="+mn-lt"/>
          <a:ea typeface="+mn-ea"/>
          <a:cs typeface="+mn-cs"/>
        </a:defRPr>
      </a:lvl6pPr>
      <a:lvl7pPr marL="2398713" indent="-344488" algn="l" defTabSz="914400" rtl="0" eaLnBrk="1" latinLnBrk="0" hangingPunct="1">
        <a:spcBef>
          <a:spcPct val="20000"/>
        </a:spcBef>
        <a:buClr>
          <a:schemeClr val="accent1"/>
        </a:buClr>
        <a:buSzPct val="90000"/>
        <a:buFont typeface="Wingdings 2" pitchFamily="18" charset="2"/>
        <a:buChar char=""/>
        <a:defRPr lang="en-US" sz="1800" kern="1200" dirty="0" smtClean="0">
          <a:solidFill>
            <a:schemeClr val="tx1">
              <a:lumMod val="90000"/>
              <a:lumOff val="10000"/>
            </a:schemeClr>
          </a:solidFill>
          <a:latin typeface="+mn-lt"/>
          <a:ea typeface="+mn-ea"/>
          <a:cs typeface="+mn-cs"/>
        </a:defRPr>
      </a:lvl7pPr>
      <a:lvl8pPr marL="2743200" indent="-344488" algn="l" defTabSz="914400" rtl="0" eaLnBrk="1" latinLnBrk="0" hangingPunct="1">
        <a:spcBef>
          <a:spcPct val="20000"/>
        </a:spcBef>
        <a:buClr>
          <a:schemeClr val="accent1"/>
        </a:buClr>
        <a:buSzPct val="90000"/>
        <a:buFont typeface="Wingdings 2" pitchFamily="18" charset="2"/>
        <a:buChar char=""/>
        <a:defRPr lang="en-US" sz="1800" kern="1200" dirty="0" smtClean="0">
          <a:solidFill>
            <a:schemeClr val="tx1">
              <a:lumMod val="90000"/>
              <a:lumOff val="10000"/>
            </a:schemeClr>
          </a:solidFill>
          <a:latin typeface="+mn-lt"/>
          <a:ea typeface="+mn-ea"/>
          <a:cs typeface="+mn-cs"/>
        </a:defRPr>
      </a:lvl8pPr>
      <a:lvl9pPr marL="3087688" indent="-344488" algn="l" defTabSz="914400" rtl="0" eaLnBrk="1" latinLnBrk="0" hangingPunct="1">
        <a:spcBef>
          <a:spcPct val="20000"/>
        </a:spcBef>
        <a:buClr>
          <a:schemeClr val="accent1"/>
        </a:buClr>
        <a:buSzPct val="90000"/>
        <a:buFont typeface="Wingdings 2" pitchFamily="18" charset="2"/>
        <a:buChar char=""/>
        <a:defRPr lang="en-US" sz="1800" kern="1200" dirty="0">
          <a:solidFill>
            <a:schemeClr val="tx1">
              <a:lumMod val="90000"/>
              <a:lumOff val="10000"/>
            </a:schemeClr>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 Id="rId3" Type="http://schemas.openxmlformats.org/officeDocument/2006/relationships/image" Target="../media/image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dirty="0" smtClean="0"/>
              <a:t>A Guide to using Microsoft Teams at Berkswich</a:t>
            </a:r>
            <a:endParaRPr lang="en-US" dirty="0"/>
          </a:p>
        </p:txBody>
      </p:sp>
      <p:sp>
        <p:nvSpPr>
          <p:cNvPr id="3" name="Subtitle 2"/>
          <p:cNvSpPr>
            <a:spLocks noGrp="1"/>
          </p:cNvSpPr>
          <p:nvPr>
            <p:ph type="subTitle" idx="1"/>
          </p:nvPr>
        </p:nvSpPr>
        <p:spPr/>
        <p:txBody>
          <a:bodyPr/>
          <a:lstStyle/>
          <a:p>
            <a:r>
              <a:rPr lang="en-US" dirty="0" smtClean="0"/>
              <a:t>For Children and Parents</a:t>
            </a:r>
            <a:endParaRPr lang="en-US" dirty="0"/>
          </a:p>
        </p:txBody>
      </p:sp>
    </p:spTree>
    <p:extLst>
      <p:ext uri="{BB962C8B-B14F-4D97-AF65-F5344CB8AC3E}">
        <p14:creationId xmlns:p14="http://schemas.microsoft.com/office/powerpoint/2010/main" val="3938160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Logging in</a:t>
            </a:r>
            <a:endParaRPr lang="en-US" dirty="0"/>
          </a:p>
        </p:txBody>
      </p:sp>
      <p:sp>
        <p:nvSpPr>
          <p:cNvPr id="7" name="TextBox 6"/>
          <p:cNvSpPr txBox="1"/>
          <p:nvPr/>
        </p:nvSpPr>
        <p:spPr>
          <a:xfrm>
            <a:off x="580016" y="2070151"/>
            <a:ext cx="7960217" cy="2585323"/>
          </a:xfrm>
          <a:prstGeom prst="rect">
            <a:avLst/>
          </a:prstGeom>
          <a:noFill/>
        </p:spPr>
        <p:txBody>
          <a:bodyPr wrap="square" rtlCol="0">
            <a:spAutoFit/>
          </a:bodyPr>
          <a:lstStyle/>
          <a:p>
            <a:pPr marL="285750" indent="-285750">
              <a:buFont typeface="Wingdings" charset="2"/>
              <a:buChar char="ü"/>
            </a:pPr>
            <a:r>
              <a:rPr lang="en-US" dirty="0" smtClean="0"/>
              <a:t>All children will receive an email address in order to login to Microsoft Teams.</a:t>
            </a:r>
          </a:p>
          <a:p>
            <a:pPr marL="285750" indent="-285750">
              <a:buFont typeface="Wingdings" charset="2"/>
              <a:buChar char="ü"/>
            </a:pPr>
            <a:endParaRPr lang="en-US" dirty="0"/>
          </a:p>
          <a:p>
            <a:pPr marL="285750" indent="-285750">
              <a:buFont typeface="Wingdings" charset="2"/>
              <a:buChar char="ü"/>
            </a:pPr>
            <a:r>
              <a:rPr lang="en-US" dirty="0" smtClean="0"/>
              <a:t>Go to </a:t>
            </a:r>
            <a:r>
              <a:rPr lang="en-US" dirty="0" err="1" smtClean="0"/>
              <a:t>office.com</a:t>
            </a:r>
            <a:r>
              <a:rPr lang="en-US" dirty="0" smtClean="0"/>
              <a:t> and log in there.</a:t>
            </a:r>
          </a:p>
          <a:p>
            <a:endParaRPr lang="en-US" dirty="0"/>
          </a:p>
          <a:p>
            <a:pPr marL="285750" indent="-285750">
              <a:buFont typeface="Wingdings" charset="2"/>
              <a:buChar char="ü"/>
            </a:pPr>
            <a:r>
              <a:rPr lang="en-US" dirty="0" smtClean="0"/>
              <a:t>All the children will have access to Microsoft Teams, Word, PowerPoint, Excel and other </a:t>
            </a:r>
            <a:r>
              <a:rPr lang="en-US" dirty="0"/>
              <a:t>M</a:t>
            </a:r>
            <a:r>
              <a:rPr lang="en-US" dirty="0" smtClean="0"/>
              <a:t>icrosoft programmes.</a:t>
            </a:r>
          </a:p>
          <a:p>
            <a:endParaRPr lang="en-US" dirty="0"/>
          </a:p>
          <a:p>
            <a:pPr marL="285750" indent="-285750">
              <a:buFont typeface="Wingdings" charset="2"/>
              <a:buChar char="ü"/>
            </a:pPr>
            <a:r>
              <a:rPr lang="en-US" dirty="0" smtClean="0"/>
              <a:t>Although this can be accessed on a mobile device, we recommend accessing it on a laptop, computer or tablet.</a:t>
            </a:r>
            <a:endParaRPr lang="en-US" dirty="0"/>
          </a:p>
        </p:txBody>
      </p:sp>
    </p:spTree>
    <p:extLst>
      <p:ext uri="{BB962C8B-B14F-4D97-AF65-F5344CB8AC3E}">
        <p14:creationId xmlns:p14="http://schemas.microsoft.com/office/powerpoint/2010/main" val="36742892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000" b="1" dirty="0"/>
              <a:t>How does my </a:t>
            </a:r>
            <a:r>
              <a:rPr lang="en-US" sz="2000" b="1" dirty="0" smtClean="0"/>
              <a:t>child join </a:t>
            </a:r>
            <a:r>
              <a:rPr lang="en-US" sz="2000" b="1" dirty="0"/>
              <a:t>a team? How do they know if they’re part of their class’ team? </a:t>
            </a:r>
            <a:endParaRPr lang="en-US" sz="2000" dirty="0"/>
          </a:p>
        </p:txBody>
      </p:sp>
      <p:sp>
        <p:nvSpPr>
          <p:cNvPr id="6" name="Content Placeholder 5"/>
          <p:cNvSpPr>
            <a:spLocks noGrp="1"/>
          </p:cNvSpPr>
          <p:nvPr>
            <p:ph idx="1"/>
          </p:nvPr>
        </p:nvSpPr>
        <p:spPr>
          <a:xfrm>
            <a:off x="779463" y="1881959"/>
            <a:ext cx="7583488" cy="4007224"/>
          </a:xfrm>
        </p:spPr>
        <p:txBody>
          <a:bodyPr/>
          <a:lstStyle/>
          <a:p>
            <a:r>
              <a:rPr lang="en-US" dirty="0" smtClean="0"/>
              <a:t>To </a:t>
            </a:r>
            <a:r>
              <a:rPr lang="en-US" dirty="0"/>
              <a:t>explore Teams and see the class teams they're in, your child can sign in to their school Office 365. Students will also receive an email notification when they've been added to a team or when they have a live lesson. </a:t>
            </a:r>
            <a:endParaRPr lang="en-US" dirty="0"/>
          </a:p>
          <a:p>
            <a:endParaRPr lang="en-US" dirty="0"/>
          </a:p>
        </p:txBody>
      </p:sp>
      <p:sp>
        <p:nvSpPr>
          <p:cNvPr id="7" name="TextBox 6"/>
          <p:cNvSpPr txBox="1"/>
          <p:nvPr/>
        </p:nvSpPr>
        <p:spPr>
          <a:xfrm>
            <a:off x="1454121" y="3994340"/>
            <a:ext cx="5729239" cy="369332"/>
          </a:xfrm>
          <a:prstGeom prst="rect">
            <a:avLst/>
          </a:prstGeom>
          <a:noFill/>
        </p:spPr>
        <p:txBody>
          <a:bodyPr wrap="square" rtlCol="0">
            <a:spAutoFit/>
          </a:bodyPr>
          <a:lstStyle/>
          <a:p>
            <a:r>
              <a:rPr lang="en-US" dirty="0" smtClean="0"/>
              <a:t>Screen shot when I can login as one of the children</a:t>
            </a:r>
            <a:endParaRPr lang="en-US" dirty="0"/>
          </a:p>
        </p:txBody>
      </p:sp>
    </p:spTree>
    <p:extLst>
      <p:ext uri="{BB962C8B-B14F-4D97-AF65-F5344CB8AC3E}">
        <p14:creationId xmlns:p14="http://schemas.microsoft.com/office/powerpoint/2010/main" val="2602864143"/>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000" b="1" dirty="0" smtClean="0"/>
              <a:t>Using Teams Video Calling</a:t>
            </a:r>
            <a:endParaRPr lang="en-US" sz="2000" dirty="0"/>
          </a:p>
        </p:txBody>
      </p:sp>
      <p:sp>
        <p:nvSpPr>
          <p:cNvPr id="6" name="Content Placeholder 5"/>
          <p:cNvSpPr>
            <a:spLocks noGrp="1"/>
          </p:cNvSpPr>
          <p:nvPr>
            <p:ph idx="1"/>
          </p:nvPr>
        </p:nvSpPr>
        <p:spPr>
          <a:xfrm>
            <a:off x="779463" y="1881959"/>
            <a:ext cx="7583488" cy="4007224"/>
          </a:xfrm>
        </p:spPr>
        <p:txBody>
          <a:bodyPr/>
          <a:lstStyle/>
          <a:p>
            <a:r>
              <a:rPr lang="en-US" dirty="0" smtClean="0"/>
              <a:t>If a whole bubble is off, teachers will use the video calling to teach part of their lessons. The children will receive an invite to this via their email address. Parents will be notified of this by their teacher’s email address.</a:t>
            </a:r>
            <a:endParaRPr lang="en-US" dirty="0"/>
          </a:p>
          <a:p>
            <a:endParaRPr lang="en-US" dirty="0"/>
          </a:p>
        </p:txBody>
      </p:sp>
      <p:sp>
        <p:nvSpPr>
          <p:cNvPr id="7" name="TextBox 6"/>
          <p:cNvSpPr txBox="1"/>
          <p:nvPr/>
        </p:nvSpPr>
        <p:spPr>
          <a:xfrm>
            <a:off x="1454121" y="3994340"/>
            <a:ext cx="5729239" cy="369332"/>
          </a:xfrm>
          <a:prstGeom prst="rect">
            <a:avLst/>
          </a:prstGeom>
          <a:noFill/>
        </p:spPr>
        <p:txBody>
          <a:bodyPr wrap="square" rtlCol="0">
            <a:spAutoFit/>
          </a:bodyPr>
          <a:lstStyle/>
          <a:p>
            <a:r>
              <a:rPr lang="en-US" dirty="0" smtClean="0"/>
              <a:t>Screen shot when I can login as one of the children</a:t>
            </a:r>
            <a:endParaRPr lang="en-US" dirty="0"/>
          </a:p>
        </p:txBody>
      </p:sp>
    </p:spTree>
    <p:extLst>
      <p:ext uri="{BB962C8B-B14F-4D97-AF65-F5344CB8AC3E}">
        <p14:creationId xmlns:p14="http://schemas.microsoft.com/office/powerpoint/2010/main" val="2962782800"/>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500" b="1" dirty="0"/>
              <a:t>Can my child study, work, and complete assessments there as well? </a:t>
            </a:r>
            <a:endParaRPr lang="en-US" sz="2500" dirty="0"/>
          </a:p>
        </p:txBody>
      </p:sp>
      <p:sp>
        <p:nvSpPr>
          <p:cNvPr id="7" name="Content Placeholder 6"/>
          <p:cNvSpPr>
            <a:spLocks noGrp="1"/>
          </p:cNvSpPr>
          <p:nvPr>
            <p:ph idx="1"/>
          </p:nvPr>
        </p:nvSpPr>
        <p:spPr>
          <a:xfrm>
            <a:off x="857017" y="2046774"/>
            <a:ext cx="4290573" cy="4007224"/>
          </a:xfrm>
        </p:spPr>
        <p:txBody>
          <a:bodyPr/>
          <a:lstStyle/>
          <a:p>
            <a:r>
              <a:rPr lang="en-US" dirty="0" smtClean="0"/>
              <a:t>With </a:t>
            </a:r>
            <a:r>
              <a:rPr lang="en-US" dirty="0"/>
              <a:t>the </a:t>
            </a:r>
            <a:r>
              <a:rPr lang="en-US" dirty="0" smtClean="0"/>
              <a:t>‘</a:t>
            </a:r>
            <a:r>
              <a:rPr lang="en-US" b="1" dirty="0" smtClean="0"/>
              <a:t>Assignments’ </a:t>
            </a:r>
            <a:r>
              <a:rPr lang="en-US" dirty="0"/>
              <a:t>app built right into Teams, your child can see work their </a:t>
            </a:r>
            <a:r>
              <a:rPr lang="en-US" dirty="0" smtClean="0"/>
              <a:t>teacher </a:t>
            </a:r>
            <a:r>
              <a:rPr lang="en-US" dirty="0"/>
              <a:t>have assigned them, submit that work, and see their </a:t>
            </a:r>
            <a:r>
              <a:rPr lang="en-US" dirty="0" smtClean="0"/>
              <a:t>results </a:t>
            </a:r>
            <a:r>
              <a:rPr lang="en-US" dirty="0"/>
              <a:t>and feedback. </a:t>
            </a:r>
            <a:endParaRPr lang="en-US" dirty="0"/>
          </a:p>
          <a:p>
            <a:endParaRPr lang="en-US" dirty="0"/>
          </a:p>
        </p:txBody>
      </p:sp>
      <p:pic>
        <p:nvPicPr>
          <p:cNvPr id="9" name="Picture 8" descr="Screen Shot 2020-10-07 at 19.18.30.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47590" y="1758768"/>
            <a:ext cx="3761327" cy="4745835"/>
          </a:xfrm>
          <a:prstGeom prst="rect">
            <a:avLst/>
          </a:prstGeom>
        </p:spPr>
      </p:pic>
    </p:spTree>
    <p:extLst>
      <p:ext uri="{BB962C8B-B14F-4D97-AF65-F5344CB8AC3E}">
        <p14:creationId xmlns:p14="http://schemas.microsoft.com/office/powerpoint/2010/main" val="2929163363"/>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000" b="1" dirty="0"/>
              <a:t>How does my child turn in assignments using Teams? Can they check </a:t>
            </a:r>
            <a:r>
              <a:rPr lang="en-US" sz="2000" b="1" dirty="0" smtClean="0"/>
              <a:t>the teacher’s comments in </a:t>
            </a:r>
            <a:r>
              <a:rPr lang="en-US" sz="2000" b="1" dirty="0"/>
              <a:t>Teams? </a:t>
            </a:r>
            <a:endParaRPr lang="en-US" sz="2000" dirty="0"/>
          </a:p>
        </p:txBody>
      </p:sp>
      <p:sp>
        <p:nvSpPr>
          <p:cNvPr id="8" name="Content Placeholder 7"/>
          <p:cNvSpPr>
            <a:spLocks noGrp="1"/>
          </p:cNvSpPr>
          <p:nvPr>
            <p:ph idx="1"/>
          </p:nvPr>
        </p:nvSpPr>
        <p:spPr>
          <a:xfrm>
            <a:off x="779463" y="1988604"/>
            <a:ext cx="7583488" cy="4007224"/>
          </a:xfrm>
        </p:spPr>
        <p:txBody>
          <a:bodyPr/>
          <a:lstStyle/>
          <a:p>
            <a:r>
              <a:rPr lang="en-US" dirty="0" smtClean="0"/>
              <a:t>Your </a:t>
            </a:r>
            <a:r>
              <a:rPr lang="en-US" dirty="0"/>
              <a:t>child can turn in their assignments by navigating to the </a:t>
            </a:r>
            <a:r>
              <a:rPr lang="en-US" dirty="0" smtClean="0"/>
              <a:t>‘</a:t>
            </a:r>
            <a:r>
              <a:rPr lang="en-US" b="1" dirty="0" smtClean="0"/>
              <a:t>Assignments’ </a:t>
            </a:r>
            <a:r>
              <a:rPr lang="en-US" dirty="0"/>
              <a:t>tab </a:t>
            </a:r>
            <a:r>
              <a:rPr lang="en-US" dirty="0" smtClean="0"/>
              <a:t>in the ‘</a:t>
            </a:r>
            <a:r>
              <a:rPr lang="en-US" b="1" dirty="0" smtClean="0"/>
              <a:t>General’ </a:t>
            </a:r>
            <a:r>
              <a:rPr lang="en-US" dirty="0"/>
              <a:t>channel of their class team, then selecting an assignment. They can attach any appropriate work and select ‘</a:t>
            </a:r>
            <a:r>
              <a:rPr lang="en-US" b="1" dirty="0"/>
              <a:t>Turn in’</a:t>
            </a:r>
            <a:r>
              <a:rPr lang="en-US" dirty="0"/>
              <a:t>. </a:t>
            </a:r>
            <a:endParaRPr lang="en-US" dirty="0"/>
          </a:p>
          <a:p>
            <a:endParaRPr lang="en-US" dirty="0"/>
          </a:p>
        </p:txBody>
      </p:sp>
      <p:pic>
        <p:nvPicPr>
          <p:cNvPr id="9" name="Picture 8" descr="Screen Shot 2020-10-07 at 19.20.33.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0363" y="3688785"/>
            <a:ext cx="3212800" cy="2376133"/>
          </a:xfrm>
          <a:prstGeom prst="rect">
            <a:avLst/>
          </a:prstGeom>
        </p:spPr>
      </p:pic>
      <p:pic>
        <p:nvPicPr>
          <p:cNvPr id="10" name="Picture 9" descr="Screen Shot 2020-10-07 at 19.20.27.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70228" y="3688785"/>
            <a:ext cx="3043022" cy="2109219"/>
          </a:xfrm>
          <a:prstGeom prst="rect">
            <a:avLst/>
          </a:prstGeom>
        </p:spPr>
      </p:pic>
    </p:spTree>
    <p:extLst>
      <p:ext uri="{BB962C8B-B14F-4D97-AF65-F5344CB8AC3E}">
        <p14:creationId xmlns:p14="http://schemas.microsoft.com/office/powerpoint/2010/main" val="3235440891"/>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is it best to use Teams?</a:t>
            </a:r>
            <a:endParaRPr lang="en-US" dirty="0"/>
          </a:p>
        </p:txBody>
      </p:sp>
      <p:sp>
        <p:nvSpPr>
          <p:cNvPr id="3" name="Content Placeholder 2"/>
          <p:cNvSpPr>
            <a:spLocks noGrp="1"/>
          </p:cNvSpPr>
          <p:nvPr>
            <p:ph idx="1"/>
          </p:nvPr>
        </p:nvSpPr>
        <p:spPr>
          <a:xfrm>
            <a:off x="779463" y="1949824"/>
            <a:ext cx="7583488" cy="4158025"/>
          </a:xfrm>
        </p:spPr>
        <p:txBody>
          <a:bodyPr>
            <a:normAutofit/>
          </a:bodyPr>
          <a:lstStyle/>
          <a:p>
            <a:r>
              <a:rPr lang="en-US" dirty="0" smtClean="0"/>
              <a:t>The best way to understand Teams is to trial it.</a:t>
            </a:r>
          </a:p>
          <a:p>
            <a:r>
              <a:rPr lang="en-US" dirty="0" smtClean="0"/>
              <a:t>All homework will now be set on Teams, so that you can navigate it at home and, if you’ve not used it before, you can work with your child to understand how it works.</a:t>
            </a:r>
          </a:p>
          <a:p>
            <a:r>
              <a:rPr lang="en-US" dirty="0" smtClean="0"/>
              <a:t>If you aren’t able to access something or are struggling with an aspect of Teams, please come and talk to the teachers. We will endeavour to help you.</a:t>
            </a:r>
          </a:p>
          <a:p>
            <a:r>
              <a:rPr lang="en-US" dirty="0" smtClean="0"/>
              <a:t>Follow this link for a step-by-step guide if you need </a:t>
            </a:r>
            <a:r>
              <a:rPr lang="en-US" dirty="0"/>
              <a:t>further assistance </a:t>
            </a:r>
            <a:r>
              <a:rPr lang="en-US" dirty="0" smtClean="0"/>
              <a:t>(I will add link when added to website)</a:t>
            </a:r>
            <a:endParaRPr lang="en-US" dirty="0"/>
          </a:p>
        </p:txBody>
      </p:sp>
    </p:spTree>
    <p:extLst>
      <p:ext uri="{BB962C8B-B14F-4D97-AF65-F5344CB8AC3E}">
        <p14:creationId xmlns:p14="http://schemas.microsoft.com/office/powerpoint/2010/main" val="223009437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ixel">
  <a:themeElements>
    <a:clrScheme name="Pixel">
      <a:dk1>
        <a:srgbClr val="103154"/>
      </a:dk1>
      <a:lt1>
        <a:srgbClr val="FFFFFF"/>
      </a:lt1>
      <a:dk2>
        <a:srgbClr val="00BFC3"/>
      </a:dk2>
      <a:lt2>
        <a:srgbClr val="0096FF"/>
      </a:lt2>
      <a:accent1>
        <a:srgbClr val="FF7F01"/>
      </a:accent1>
      <a:accent2>
        <a:srgbClr val="F1B015"/>
      </a:accent2>
      <a:accent3>
        <a:srgbClr val="FBEC85"/>
      </a:accent3>
      <a:accent4>
        <a:srgbClr val="D2C2F1"/>
      </a:accent4>
      <a:accent5>
        <a:srgbClr val="DA5AF4"/>
      </a:accent5>
      <a:accent6>
        <a:srgbClr val="9D09D1"/>
      </a:accent6>
      <a:hlink>
        <a:srgbClr val="1286C9"/>
      </a:hlink>
      <a:folHlink>
        <a:srgbClr val="A8C2E7"/>
      </a:folHlink>
    </a:clrScheme>
    <a:fontScheme name="Pixel">
      <a:majorFont>
        <a:latin typeface="Corbel"/>
        <a:ea typeface=""/>
        <a:cs typeface=""/>
        <a:font script="Jpan" typeface="メイリオ"/>
        <a:font script="Hans" typeface="宋体"/>
        <a:font script="Hant" typeface="新細明體"/>
      </a:majorFont>
      <a:minorFont>
        <a:latin typeface="Corbel"/>
        <a:ea typeface=""/>
        <a:cs typeface=""/>
        <a:font script="Jpan" typeface="メイリオ"/>
        <a:font script="Hans" typeface="宋体"/>
        <a:font script="Hant" typeface="新細明體"/>
      </a:minorFont>
    </a:fontScheme>
    <a:fmtScheme name="Pixel">
      <a:fillStyleLst>
        <a:solidFill>
          <a:schemeClr val="phClr"/>
        </a:solidFill>
        <a:solidFill>
          <a:schemeClr val="phClr">
            <a:satMod val="150000"/>
          </a:schemeClr>
        </a:solidFill>
        <a:solidFill>
          <a:schemeClr val="phClr">
            <a:shade val="80000"/>
            <a:lumMod val="90000"/>
          </a:scheme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50800" cap="flat" cmpd="sng" algn="ctr">
          <a:solidFill>
            <a:schemeClr val="phClr">
              <a:alpha val="80000"/>
            </a:schemeClr>
          </a:solidFill>
          <a:prstDash val="solid"/>
        </a:ln>
      </a:lnStyleLst>
      <a:effectStyleLst>
        <a:effectStyle>
          <a:effectLst/>
        </a:effectStyle>
        <a:effectStyle>
          <a:effectLst>
            <a:outerShdw blurRad="50800" dist="63500" dir="2700000" sx="102000" sy="102000" rotWithShape="0">
              <a:srgbClr val="000000">
                <a:alpha val="50000"/>
              </a:srgbClr>
            </a:outerShdw>
          </a:effectLst>
          <a:scene3d>
            <a:camera prst="orthographicFront">
              <a:rot lat="0" lon="0" rev="0"/>
            </a:camera>
            <a:lightRig rig="glow" dir="tl"/>
          </a:scene3d>
          <a:sp3d>
            <a:bevelT w="0" h="0"/>
          </a:sp3d>
        </a:effectStyle>
        <a:effectStyle>
          <a:effectLst>
            <a:outerShdw blurRad="63500" dist="38100" dir="3600000" sx="103000" sy="103000" rotWithShape="0">
              <a:srgbClr val="000000">
                <a:alpha val="60000"/>
              </a:srgbClr>
            </a:outerShdw>
          </a:effectLst>
          <a:scene3d>
            <a:camera prst="orthographicFront">
              <a:rot lat="0" lon="0" rev="0"/>
            </a:camera>
            <a:lightRig rig="flat" dir="t">
              <a:rot lat="0" lon="0" rev="5400000"/>
            </a:lightRig>
          </a:scene3d>
          <a:sp3d prstMaterial="softmetal">
            <a:bevelT w="63500" h="38100"/>
          </a:sp3d>
        </a:effectStyle>
      </a:effectStyleLst>
      <a:bgFillStyleLst>
        <a:solidFill>
          <a:schemeClr val="phClr"/>
        </a:solidFill>
        <a:gradFill rotWithShape="1">
          <a:gsLst>
            <a:gs pos="0">
              <a:schemeClr val="phClr">
                <a:tint val="100000"/>
                <a:shade val="95000"/>
                <a:satMod val="350000"/>
              </a:schemeClr>
            </a:gs>
            <a:gs pos="100000">
              <a:schemeClr val="phClr">
                <a:shade val="20000"/>
                <a:satMod val="150000"/>
              </a:schemeClr>
            </a:gs>
          </a:gsLst>
          <a:lin ang="5400000" scaled="0"/>
        </a:gradFill>
        <a:blipFill rotWithShape="1">
          <a:blip xmlns:r="http://schemas.openxmlformats.org/officeDocument/2006/relationships" r:embed="rId1">
            <a:duotone>
              <a:schemeClr val="phClr">
                <a:shade val="1000"/>
                <a:satMod val="400000"/>
              </a:schemeClr>
              <a:schemeClr val="phClr">
                <a:tint val="50000"/>
                <a:satMod val="450000"/>
              </a:schemeClr>
            </a:duotone>
          </a:blip>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Pixel.thmx</Template>
  <TotalTime>93</TotalTime>
  <Words>439</Words>
  <Application>Microsoft Macintosh PowerPoint</Application>
  <PresentationFormat>On-screen Show (4:3)</PresentationFormat>
  <Paragraphs>25</Paragraphs>
  <Slides>7</Slides>
  <Notes>0</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Pixel</vt:lpstr>
      <vt:lpstr>A Guide to using Microsoft Teams at Berkswich</vt:lpstr>
      <vt:lpstr>Logging in</vt:lpstr>
      <vt:lpstr>How does my child join a team? How do they know if they’re part of their class’ team? </vt:lpstr>
      <vt:lpstr>Using Teams Video Calling</vt:lpstr>
      <vt:lpstr>Can my child study, work, and complete assessments there as well? </vt:lpstr>
      <vt:lpstr>How does my child turn in assignments using Teams? Can they check the teacher’s comments in Teams? </vt:lpstr>
      <vt:lpstr>How is it best to use Teams?</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Using Microsoft Teams at Berkswich</dc:title>
  <dc:creator>WENDI SUTTON</dc:creator>
  <cp:lastModifiedBy>WENDI SUTTON</cp:lastModifiedBy>
  <cp:revision>10</cp:revision>
  <dcterms:created xsi:type="dcterms:W3CDTF">2020-10-07T17:12:58Z</dcterms:created>
  <dcterms:modified xsi:type="dcterms:W3CDTF">2020-10-07T18:46:27Z</dcterms:modified>
</cp:coreProperties>
</file>