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
  </p:notesMasterIdLst>
  <p:sldIdLst>
    <p:sldId id="256" r:id="rId2"/>
    <p:sldId id="259" r:id="rId3"/>
    <p:sldId id="260" r:id="rId4"/>
    <p:sldId id="262"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2364" autoAdjust="0"/>
  </p:normalViewPr>
  <p:slideViewPr>
    <p:cSldViewPr snapToGrid="0">
      <p:cViewPr varScale="1">
        <p:scale>
          <a:sx n="64" d="100"/>
          <a:sy n="64" d="100"/>
        </p:scale>
        <p:origin x="90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1A05D8-9516-48A2-93DC-3C576257358A}" type="datetimeFigureOut">
              <a:rPr lang="en-GB" smtClean="0"/>
              <a:t>22/11/2020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C9176B-4DD6-4F04-B8B9-5364AC19699D}" type="slidenum">
              <a:rPr lang="en-GB" smtClean="0"/>
              <a:t>‹#›</a:t>
            </a:fld>
            <a:endParaRPr lang="en-GB"/>
          </a:p>
        </p:txBody>
      </p:sp>
    </p:spTree>
    <p:extLst>
      <p:ext uri="{BB962C8B-B14F-4D97-AF65-F5344CB8AC3E}">
        <p14:creationId xmlns:p14="http://schemas.microsoft.com/office/powerpoint/2010/main" val="32937301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1C9176B-4DD6-4F04-B8B9-5364AC19699D}" type="slidenum">
              <a:rPr lang="en-GB" smtClean="0"/>
              <a:t>2</a:t>
            </a:fld>
            <a:endParaRPr lang="en-GB"/>
          </a:p>
        </p:txBody>
      </p:sp>
    </p:spTree>
    <p:extLst>
      <p:ext uri="{BB962C8B-B14F-4D97-AF65-F5344CB8AC3E}">
        <p14:creationId xmlns:p14="http://schemas.microsoft.com/office/powerpoint/2010/main" val="5265058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https://berkswich-ce-vc-primary-school.primarysite.media/media/welcome-to-nursery-reception-at-berkswich-ce-prima</a:t>
            </a:r>
            <a:endParaRPr lang="en-GB" dirty="0"/>
          </a:p>
        </p:txBody>
      </p:sp>
      <p:sp>
        <p:nvSpPr>
          <p:cNvPr id="4" name="Slide Number Placeholder 3"/>
          <p:cNvSpPr>
            <a:spLocks noGrp="1"/>
          </p:cNvSpPr>
          <p:nvPr>
            <p:ph type="sldNum" sz="quarter" idx="10"/>
          </p:nvPr>
        </p:nvSpPr>
        <p:spPr/>
        <p:txBody>
          <a:bodyPr/>
          <a:lstStyle/>
          <a:p>
            <a:fld id="{D1C9176B-4DD6-4F04-B8B9-5364AC19699D}" type="slidenum">
              <a:rPr lang="en-GB" smtClean="0"/>
              <a:t>3</a:t>
            </a:fld>
            <a:endParaRPr lang="en-GB"/>
          </a:p>
        </p:txBody>
      </p:sp>
    </p:spTree>
    <p:extLst>
      <p:ext uri="{BB962C8B-B14F-4D97-AF65-F5344CB8AC3E}">
        <p14:creationId xmlns:p14="http://schemas.microsoft.com/office/powerpoint/2010/main" val="33821504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856668C-A4B6-4293-8E92-B455E587F4CE}" type="datetimeFigureOut">
              <a:rPr lang="en-GB" smtClean="0"/>
              <a:t>22/11/2020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82B130-2ED2-4319-B1C6-56BEB019B988}" type="slidenum">
              <a:rPr lang="en-GB" smtClean="0"/>
              <a:t>‹#›</a:t>
            </a:fld>
            <a:endParaRPr lang="en-GB"/>
          </a:p>
        </p:txBody>
      </p:sp>
    </p:spTree>
    <p:extLst>
      <p:ext uri="{BB962C8B-B14F-4D97-AF65-F5344CB8AC3E}">
        <p14:creationId xmlns:p14="http://schemas.microsoft.com/office/powerpoint/2010/main" val="1675780736"/>
      </p:ext>
    </p:extLst>
  </p:cSld>
  <p:clrMapOvr>
    <a:masterClrMapping/>
  </p:clrMapOvr>
  <p:transition spd="slow">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856668C-A4B6-4293-8E92-B455E587F4CE}" type="datetimeFigureOut">
              <a:rPr lang="en-GB" smtClean="0"/>
              <a:t>22/11/2020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82B130-2ED2-4319-B1C6-56BEB019B988}" type="slidenum">
              <a:rPr lang="en-GB" smtClean="0"/>
              <a:t>‹#›</a:t>
            </a:fld>
            <a:endParaRPr lang="en-GB"/>
          </a:p>
        </p:txBody>
      </p:sp>
    </p:spTree>
    <p:extLst>
      <p:ext uri="{BB962C8B-B14F-4D97-AF65-F5344CB8AC3E}">
        <p14:creationId xmlns:p14="http://schemas.microsoft.com/office/powerpoint/2010/main" val="3478370795"/>
      </p:ext>
    </p:extLst>
  </p:cSld>
  <p:clrMapOvr>
    <a:masterClrMapping/>
  </p:clrMapOvr>
  <p:transition spd="slow">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856668C-A4B6-4293-8E92-B455E587F4CE}" type="datetimeFigureOut">
              <a:rPr lang="en-GB" smtClean="0"/>
              <a:t>22/11/2020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82B130-2ED2-4319-B1C6-56BEB019B988}" type="slidenum">
              <a:rPr lang="en-GB" smtClean="0"/>
              <a:t>‹#›</a:t>
            </a:fld>
            <a:endParaRPr lang="en-GB"/>
          </a:p>
        </p:txBody>
      </p:sp>
    </p:spTree>
    <p:extLst>
      <p:ext uri="{BB962C8B-B14F-4D97-AF65-F5344CB8AC3E}">
        <p14:creationId xmlns:p14="http://schemas.microsoft.com/office/powerpoint/2010/main" val="3752003405"/>
      </p:ext>
    </p:extLst>
  </p:cSld>
  <p:clrMapOvr>
    <a:masterClrMapping/>
  </p:clrMapOvr>
  <p:transition spd="slow">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856668C-A4B6-4293-8E92-B455E587F4CE}" type="datetimeFigureOut">
              <a:rPr lang="en-GB" smtClean="0"/>
              <a:t>22/11/2020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82B130-2ED2-4319-B1C6-56BEB019B988}" type="slidenum">
              <a:rPr lang="en-GB" smtClean="0"/>
              <a:t>‹#›</a:t>
            </a:fld>
            <a:endParaRPr lang="en-GB"/>
          </a:p>
        </p:txBody>
      </p:sp>
    </p:spTree>
    <p:extLst>
      <p:ext uri="{BB962C8B-B14F-4D97-AF65-F5344CB8AC3E}">
        <p14:creationId xmlns:p14="http://schemas.microsoft.com/office/powerpoint/2010/main" val="2379853448"/>
      </p:ext>
    </p:extLst>
  </p:cSld>
  <p:clrMapOvr>
    <a:masterClrMapping/>
  </p:clrMapOvr>
  <p:transition spd="slow">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856668C-A4B6-4293-8E92-B455E587F4CE}" type="datetimeFigureOut">
              <a:rPr lang="en-GB" smtClean="0"/>
              <a:t>22/11/2020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782B130-2ED2-4319-B1C6-56BEB019B988}" type="slidenum">
              <a:rPr lang="en-GB" smtClean="0"/>
              <a:t>‹#›</a:t>
            </a:fld>
            <a:endParaRPr lang="en-GB"/>
          </a:p>
        </p:txBody>
      </p:sp>
    </p:spTree>
    <p:extLst>
      <p:ext uri="{BB962C8B-B14F-4D97-AF65-F5344CB8AC3E}">
        <p14:creationId xmlns:p14="http://schemas.microsoft.com/office/powerpoint/2010/main" val="2404300691"/>
      </p:ext>
    </p:extLst>
  </p:cSld>
  <p:clrMapOvr>
    <a:masterClrMapping/>
  </p:clrMapOvr>
  <p:transition spd="slow">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856668C-A4B6-4293-8E92-B455E587F4CE}" type="datetimeFigureOut">
              <a:rPr lang="en-GB" smtClean="0"/>
              <a:t>22/11/2020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782B130-2ED2-4319-B1C6-56BEB019B988}" type="slidenum">
              <a:rPr lang="en-GB" smtClean="0"/>
              <a:t>‹#›</a:t>
            </a:fld>
            <a:endParaRPr lang="en-GB"/>
          </a:p>
        </p:txBody>
      </p:sp>
    </p:spTree>
    <p:extLst>
      <p:ext uri="{BB962C8B-B14F-4D97-AF65-F5344CB8AC3E}">
        <p14:creationId xmlns:p14="http://schemas.microsoft.com/office/powerpoint/2010/main" val="3565454861"/>
      </p:ext>
    </p:extLst>
  </p:cSld>
  <p:clrMapOvr>
    <a:masterClrMapping/>
  </p:clrMapOvr>
  <p:transition spd="slow">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56668C-A4B6-4293-8E92-B455E587F4CE}" type="datetimeFigureOut">
              <a:rPr lang="en-GB" smtClean="0"/>
              <a:t>22/11/2020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782B130-2ED2-4319-B1C6-56BEB019B988}" type="slidenum">
              <a:rPr lang="en-GB" smtClean="0"/>
              <a:t>‹#›</a:t>
            </a:fld>
            <a:endParaRPr lang="en-GB"/>
          </a:p>
        </p:txBody>
      </p:sp>
    </p:spTree>
    <p:extLst>
      <p:ext uri="{BB962C8B-B14F-4D97-AF65-F5344CB8AC3E}">
        <p14:creationId xmlns:p14="http://schemas.microsoft.com/office/powerpoint/2010/main" val="679557851"/>
      </p:ext>
    </p:extLst>
  </p:cSld>
  <p:clrMapOvr>
    <a:masterClrMapping/>
  </p:clrMapOvr>
  <p:transition spd="slow">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856668C-A4B6-4293-8E92-B455E587F4CE}" type="datetimeFigureOut">
              <a:rPr lang="en-GB" smtClean="0"/>
              <a:t>22/11/2020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82B130-2ED2-4319-B1C6-56BEB019B988}" type="slidenum">
              <a:rPr lang="en-GB" smtClean="0"/>
              <a:t>‹#›</a:t>
            </a:fld>
            <a:endParaRPr lang="en-GB"/>
          </a:p>
        </p:txBody>
      </p:sp>
    </p:spTree>
    <p:extLst>
      <p:ext uri="{BB962C8B-B14F-4D97-AF65-F5344CB8AC3E}">
        <p14:creationId xmlns:p14="http://schemas.microsoft.com/office/powerpoint/2010/main" val="813877953"/>
      </p:ext>
    </p:extLst>
  </p:cSld>
  <p:clrMapOvr>
    <a:masterClrMapping/>
  </p:clrMapOvr>
  <p:transition spd="slow">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856668C-A4B6-4293-8E92-B455E587F4CE}" type="datetimeFigureOut">
              <a:rPr lang="en-GB" smtClean="0"/>
              <a:t>22/11/2020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82B130-2ED2-4319-B1C6-56BEB019B988}" type="slidenum">
              <a:rPr lang="en-GB" smtClean="0"/>
              <a:t>‹#›</a:t>
            </a:fld>
            <a:endParaRPr lang="en-GB"/>
          </a:p>
        </p:txBody>
      </p:sp>
    </p:spTree>
    <p:extLst>
      <p:ext uri="{BB962C8B-B14F-4D97-AF65-F5344CB8AC3E}">
        <p14:creationId xmlns:p14="http://schemas.microsoft.com/office/powerpoint/2010/main" val="62730178"/>
      </p:ext>
    </p:extLst>
  </p:cSld>
  <p:clrMapOvr>
    <a:masterClrMapping/>
  </p:clrMapOvr>
  <p:transition spd="slow">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856668C-A4B6-4293-8E92-B455E587F4CE}" type="datetimeFigureOut">
              <a:rPr lang="en-GB" smtClean="0"/>
              <a:t>22/11/2020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82B130-2ED2-4319-B1C6-56BEB019B988}" type="slidenum">
              <a:rPr lang="en-GB" smtClean="0"/>
              <a:t>‹#›</a:t>
            </a:fld>
            <a:endParaRPr lang="en-GB"/>
          </a:p>
        </p:txBody>
      </p:sp>
    </p:spTree>
    <p:extLst>
      <p:ext uri="{BB962C8B-B14F-4D97-AF65-F5344CB8AC3E}">
        <p14:creationId xmlns:p14="http://schemas.microsoft.com/office/powerpoint/2010/main" val="3301008165"/>
      </p:ext>
    </p:extLst>
  </p:cSld>
  <p:clrMapOvr>
    <a:masterClrMapping/>
  </p:clrMapOvr>
  <p:transition spd="slow">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856668C-A4B6-4293-8E92-B455E587F4CE}" type="datetimeFigureOut">
              <a:rPr lang="en-GB" smtClean="0"/>
              <a:t>22/11/2020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82B130-2ED2-4319-B1C6-56BEB019B988}" type="slidenum">
              <a:rPr lang="en-GB" smtClean="0"/>
              <a:t>‹#›</a:t>
            </a:fld>
            <a:endParaRPr lang="en-GB"/>
          </a:p>
        </p:txBody>
      </p:sp>
    </p:spTree>
    <p:extLst>
      <p:ext uri="{BB962C8B-B14F-4D97-AF65-F5344CB8AC3E}">
        <p14:creationId xmlns:p14="http://schemas.microsoft.com/office/powerpoint/2010/main" val="1708692474"/>
      </p:ext>
    </p:extLst>
  </p:cSld>
  <p:clrMapOvr>
    <a:masterClrMapping/>
  </p:clrMapOvr>
  <p:transition spd="slow">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56668C-A4B6-4293-8E92-B455E587F4CE}" type="datetimeFigureOut">
              <a:rPr lang="en-GB" smtClean="0"/>
              <a:t>22/11/2020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82B130-2ED2-4319-B1C6-56BEB019B988}" type="slidenum">
              <a:rPr lang="en-GB" smtClean="0"/>
              <a:t>‹#›</a:t>
            </a:fld>
            <a:endParaRPr lang="en-GB"/>
          </a:p>
        </p:txBody>
      </p:sp>
    </p:spTree>
    <p:extLst>
      <p:ext uri="{BB962C8B-B14F-4D97-AF65-F5344CB8AC3E}">
        <p14:creationId xmlns:p14="http://schemas.microsoft.com/office/powerpoint/2010/main" val="20124960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fade thruBlk="1"/>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3.png"/><Relationship Id="rId3" Type="http://schemas.microsoft.com/office/2007/relationships/media" Target="../media/media2.mp4"/><Relationship Id="rId7" Type="http://schemas.openxmlformats.org/officeDocument/2006/relationships/image" Target="../media/image2.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notesSlide" Target="../notesSlides/notesSlide1.xml"/><Relationship Id="rId5" Type="http://schemas.openxmlformats.org/officeDocument/2006/relationships/slideLayout" Target="../slideLayouts/slideLayout2.xml"/><Relationship Id="rId4" Type="http://schemas.openxmlformats.org/officeDocument/2006/relationships/video" Target="../media/media2.mp4"/></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pisode #31 - Who Is in Charge of Value? — The Soul of Enterpris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0417" y="2223904"/>
            <a:ext cx="7514048" cy="420351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329784" y="222954"/>
            <a:ext cx="11527436" cy="2387600"/>
          </a:xfrm>
        </p:spPr>
        <p:txBody>
          <a:bodyPr>
            <a:normAutofit/>
          </a:bodyPr>
          <a:lstStyle/>
          <a:p>
            <a:r>
              <a:rPr lang="en-GB" dirty="0" smtClean="0">
                <a:latin typeface="Jokerman" panose="04090605060D06020702" pitchFamily="82" charset="0"/>
              </a:rPr>
              <a:t>Valuing our buddies</a:t>
            </a:r>
            <a:r>
              <a:rPr lang="en-GB" dirty="0" smtClean="0"/>
              <a:t/>
            </a:r>
            <a:br>
              <a:rPr lang="en-GB" dirty="0" smtClean="0"/>
            </a:br>
            <a:endParaRPr lang="en-GB" dirty="0"/>
          </a:p>
        </p:txBody>
      </p:sp>
      <p:sp>
        <p:nvSpPr>
          <p:cNvPr id="3" name="Subtitle 2"/>
          <p:cNvSpPr>
            <a:spLocks noGrp="1"/>
          </p:cNvSpPr>
          <p:nvPr>
            <p:ph type="subTitle" idx="1"/>
          </p:nvPr>
        </p:nvSpPr>
        <p:spPr>
          <a:xfrm>
            <a:off x="4102085" y="2955742"/>
            <a:ext cx="7950007" cy="1655762"/>
          </a:xfrm>
        </p:spPr>
        <p:txBody>
          <a:bodyPr>
            <a:normAutofit/>
          </a:bodyPr>
          <a:lstStyle/>
          <a:p>
            <a:r>
              <a:rPr lang="en-GB" sz="4800" b="1" dirty="0" smtClean="0">
                <a:solidFill>
                  <a:srgbClr val="0070C0"/>
                </a:solidFill>
                <a:latin typeface="Tempus Sans ITC" panose="04020404030D07020202" pitchFamily="82" charset="0"/>
              </a:rPr>
              <a:t>Time to video!</a:t>
            </a:r>
            <a:endParaRPr lang="en-GB" sz="4800" b="1" dirty="0">
              <a:solidFill>
                <a:srgbClr val="0070C0"/>
              </a:solidFill>
              <a:latin typeface="Tempus Sans ITC" panose="04020404030D07020202" pitchFamily="82" charset="0"/>
            </a:endParaRPr>
          </a:p>
        </p:txBody>
      </p:sp>
    </p:spTree>
    <p:extLst>
      <p:ext uri="{BB962C8B-B14F-4D97-AF65-F5344CB8AC3E}">
        <p14:creationId xmlns:p14="http://schemas.microsoft.com/office/powerpoint/2010/main" val="4186138926"/>
      </p:ext>
    </p:extLst>
  </p:cSld>
  <p:clrMapOvr>
    <a:masterClrMapping/>
  </p:clrMapOvr>
  <p:transition spd="slow">
    <p:fade thruBlk="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3346" y="0"/>
            <a:ext cx="11318823" cy="1325563"/>
          </a:xfrm>
        </p:spPr>
        <p:txBody>
          <a:bodyPr>
            <a:normAutofit/>
          </a:bodyPr>
          <a:lstStyle/>
          <a:p>
            <a:r>
              <a:rPr lang="en-GB" sz="4000" dirty="0">
                <a:solidFill>
                  <a:srgbClr val="0070C0"/>
                </a:solidFill>
                <a:latin typeface="Jokerman" panose="04090605060D06020702" pitchFamily="82" charset="0"/>
              </a:rPr>
              <a:t>Can you improve </a:t>
            </a:r>
            <a:r>
              <a:rPr lang="en-GB" sz="4000" dirty="0" smtClean="0">
                <a:solidFill>
                  <a:srgbClr val="0070C0"/>
                </a:solidFill>
                <a:latin typeface="Jokerman" panose="04090605060D06020702" pitchFamily="82" charset="0"/>
              </a:rPr>
              <a:t>the quality of your video?</a:t>
            </a:r>
            <a:endParaRPr lang="en-GB" sz="4000" dirty="0">
              <a:solidFill>
                <a:srgbClr val="0070C0"/>
              </a:solidFill>
              <a:latin typeface="Jokerman" panose="04090605060D06020702" pitchFamily="82" charset="0"/>
            </a:endParaRPr>
          </a:p>
        </p:txBody>
      </p:sp>
      <p:sp>
        <p:nvSpPr>
          <p:cNvPr id="10" name="TextBox 9"/>
          <p:cNvSpPr txBox="1"/>
          <p:nvPr/>
        </p:nvSpPr>
        <p:spPr>
          <a:xfrm rot="765516">
            <a:off x="7626321" y="1767786"/>
            <a:ext cx="4158213" cy="4154984"/>
          </a:xfrm>
          <a:prstGeom prst="rect">
            <a:avLst/>
          </a:prstGeom>
          <a:solidFill>
            <a:schemeClr val="accent4">
              <a:lumMod val="20000"/>
              <a:lumOff val="80000"/>
            </a:schemeClr>
          </a:solidFill>
        </p:spPr>
        <p:txBody>
          <a:bodyPr wrap="square" rtlCol="0">
            <a:spAutoFit/>
          </a:bodyPr>
          <a:lstStyle/>
          <a:p>
            <a:r>
              <a:rPr lang="en-GB" sz="2400" dirty="0" smtClean="0">
                <a:latin typeface="Monotype Corsiva" panose="03010101010201010101" pitchFamily="66" charset="0"/>
              </a:rPr>
              <a:t>Hello Reception and (name of buddy). Let us close our eyes and take some time to have a little think together. I have been thinking about how important kindness is. How can you be a kind friend? How can you be kind in the playground? [pause for a moment] </a:t>
            </a:r>
            <a:r>
              <a:rPr lang="en-GB" sz="2400" dirty="0">
                <a:latin typeface="Monotype Corsiva" panose="03010101010201010101" pitchFamily="66" charset="0"/>
              </a:rPr>
              <a:t>H</a:t>
            </a:r>
            <a:r>
              <a:rPr lang="en-GB" sz="2400" dirty="0" smtClean="0">
                <a:latin typeface="Monotype Corsiva" panose="03010101010201010101" pitchFamily="66" charset="0"/>
              </a:rPr>
              <a:t>ow can you be kind in your class? [pause for a moment]. </a:t>
            </a:r>
            <a:endParaRPr lang="en-GB" sz="2400" dirty="0">
              <a:latin typeface="Monotype Corsiva" panose="03010101010201010101" pitchFamily="66" charset="0"/>
            </a:endParaRPr>
          </a:p>
          <a:p>
            <a:r>
              <a:rPr lang="en-GB" sz="2400" dirty="0" smtClean="0">
                <a:latin typeface="Monotype Corsiva" panose="03010101010201010101" pitchFamily="66" charset="0"/>
              </a:rPr>
              <a:t>Let’s finish with a smile of kindness to each other. Lovely!</a:t>
            </a:r>
          </a:p>
        </p:txBody>
      </p:sp>
      <p:sp>
        <p:nvSpPr>
          <p:cNvPr id="3" name="Rectangle 2"/>
          <p:cNvSpPr/>
          <p:nvPr/>
        </p:nvSpPr>
        <p:spPr>
          <a:xfrm>
            <a:off x="299803" y="1109272"/>
            <a:ext cx="7195279" cy="2677656"/>
          </a:xfrm>
          <a:prstGeom prst="rect">
            <a:avLst/>
          </a:prstGeom>
        </p:spPr>
        <p:txBody>
          <a:bodyPr wrap="square">
            <a:spAutoFit/>
          </a:bodyPr>
          <a:lstStyle/>
          <a:p>
            <a:r>
              <a:rPr lang="en-GB" sz="2400" dirty="0" smtClean="0">
                <a:latin typeface="Jokerman" panose="04090605060D06020702" pitchFamily="82" charset="0"/>
              </a:rPr>
              <a:t>Which one is the best video and why? I know that both need improvements. How will you ensure that your video is the best quality that you can make it? Remember, it does not have to be perfect! Practice looking confident and cheerful – hard to do when being videoed. I know that yours will be much better than mine!</a:t>
            </a:r>
            <a:endParaRPr lang="en-GB" sz="2400" dirty="0"/>
          </a:p>
        </p:txBody>
      </p:sp>
      <p:sp>
        <p:nvSpPr>
          <p:cNvPr id="4" name="Rectangle 3"/>
          <p:cNvSpPr/>
          <p:nvPr/>
        </p:nvSpPr>
        <p:spPr>
          <a:xfrm>
            <a:off x="415689" y="6145967"/>
            <a:ext cx="6914501" cy="369332"/>
          </a:xfrm>
          <a:prstGeom prst="rect">
            <a:avLst/>
          </a:prstGeom>
        </p:spPr>
        <p:txBody>
          <a:bodyPr wrap="square">
            <a:spAutoFit/>
          </a:bodyPr>
          <a:lstStyle/>
          <a:p>
            <a:r>
              <a:rPr lang="en-GB" dirty="0" smtClean="0">
                <a:solidFill>
                  <a:srgbClr val="0070C0"/>
                </a:solidFill>
                <a:latin typeface="Jokerman" panose="04090605060D06020702" pitchFamily="82" charset="0"/>
              </a:rPr>
              <a:t>Please read the important points on the next page…</a:t>
            </a:r>
            <a:endParaRPr lang="en-GB" dirty="0"/>
          </a:p>
        </p:txBody>
      </p:sp>
      <p:pic>
        <p:nvPicPr>
          <p:cNvPr id="6" name="Video 1">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2051517" y="3884128"/>
            <a:ext cx="1215454" cy="2147551"/>
          </a:xfrm>
          <a:prstGeom prst="rect">
            <a:avLst/>
          </a:prstGeom>
        </p:spPr>
      </p:pic>
      <p:pic>
        <p:nvPicPr>
          <p:cNvPr id="7" name="Video 2">
            <a:hlinkClick r:id="" action="ppaction://media"/>
          </p:cNvPr>
          <p:cNvPicPr>
            <a:picLocks noChangeAspect="1"/>
          </p:cNvPicPr>
          <p:nvPr>
            <a:videoFile r:link="rId4"/>
            <p:extLst>
              <p:ext uri="{DAA4B4D4-6D71-4841-9C94-3DE7FCFB9230}">
                <p14:media xmlns:p14="http://schemas.microsoft.com/office/powerpoint/2010/main" r:embed="rId3"/>
              </p:ext>
            </p:extLst>
          </p:nvPr>
        </p:nvPicPr>
        <p:blipFill>
          <a:blip r:embed="rId8"/>
          <a:stretch>
            <a:fillRect/>
          </a:stretch>
        </p:blipFill>
        <p:spPr>
          <a:xfrm>
            <a:off x="4140272" y="3845278"/>
            <a:ext cx="1247113" cy="2203489"/>
          </a:xfrm>
          <a:prstGeom prst="rect">
            <a:avLst/>
          </a:prstGeom>
        </p:spPr>
      </p:pic>
    </p:spTree>
    <p:extLst>
      <p:ext uri="{BB962C8B-B14F-4D97-AF65-F5344CB8AC3E}">
        <p14:creationId xmlns:p14="http://schemas.microsoft.com/office/powerpoint/2010/main" val="730822413"/>
      </p:ext>
    </p:extLst>
  </p:cSld>
  <p:clrMapOvr>
    <a:masterClrMapping/>
  </p:clrMapOvr>
  <p:transition spd="slow">
    <p:fade thruBlk="1"/>
  </p:transition>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video>
              <p:cMediaNode vol="80000">
                <p:cTn id="13" fill="hold" display="0">
                  <p:stCondLst>
                    <p:cond delay="indefinite"/>
                  </p:stCondLst>
                </p:cTn>
                <p:tgtEl>
                  <p:spTgt spid="7"/>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3544" y="384423"/>
            <a:ext cx="10515600" cy="1325563"/>
          </a:xfrm>
        </p:spPr>
        <p:txBody>
          <a:bodyPr>
            <a:normAutofit fontScale="90000"/>
          </a:bodyPr>
          <a:lstStyle/>
          <a:p>
            <a:r>
              <a:rPr lang="en-GB" dirty="0" smtClean="0">
                <a:latin typeface="Jokerman" panose="04090605060D06020702" pitchFamily="82" charset="0"/>
              </a:rPr>
              <a:t>Time to Record</a:t>
            </a:r>
            <a:br>
              <a:rPr lang="en-GB" dirty="0" smtClean="0">
                <a:latin typeface="Jokerman" panose="04090605060D06020702" pitchFamily="82" charset="0"/>
              </a:rPr>
            </a:br>
            <a:r>
              <a:rPr lang="en-GB" dirty="0">
                <a:latin typeface="Jokerman" panose="04090605060D06020702" pitchFamily="82" charset="0"/>
              </a:rPr>
              <a:t/>
            </a:r>
            <a:br>
              <a:rPr lang="en-GB" dirty="0">
                <a:latin typeface="Jokerman" panose="04090605060D06020702" pitchFamily="82" charset="0"/>
              </a:rPr>
            </a:br>
            <a:endParaRPr lang="en-GB" dirty="0">
              <a:latin typeface="Jokerman" panose="04090605060D06020702" pitchFamily="82" charset="0"/>
            </a:endParaRPr>
          </a:p>
        </p:txBody>
      </p:sp>
      <p:sp>
        <p:nvSpPr>
          <p:cNvPr id="5" name="Subtitle 2"/>
          <p:cNvSpPr txBox="1">
            <a:spLocks/>
          </p:cNvSpPr>
          <p:nvPr/>
        </p:nvSpPr>
        <p:spPr>
          <a:xfrm>
            <a:off x="313544" y="1469042"/>
            <a:ext cx="11213892" cy="4849318"/>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b="1" dirty="0">
              <a:latin typeface="Tempus Sans ITC" panose="04020404030D07020202" pitchFamily="82" charset="0"/>
            </a:endParaRPr>
          </a:p>
          <a:p>
            <a:pPr marL="0" indent="0">
              <a:buNone/>
            </a:pPr>
            <a:r>
              <a:rPr lang="en-GB" b="1" dirty="0" smtClean="0">
                <a:latin typeface="Tempus Sans ITC" panose="04020404030D07020202" pitchFamily="82" charset="0"/>
              </a:rPr>
              <a:t>Make sure:</a:t>
            </a:r>
          </a:p>
          <a:p>
            <a:pPr marL="514350" indent="-514350">
              <a:buFont typeface="+mj-lt"/>
              <a:buAutoNum type="arabicPeriod"/>
            </a:pPr>
            <a:r>
              <a:rPr lang="en-GB" b="1" dirty="0">
                <a:latin typeface="Tempus Sans ITC" panose="04020404030D07020202" pitchFamily="82" charset="0"/>
              </a:rPr>
              <a:t>t</a:t>
            </a:r>
            <a:r>
              <a:rPr lang="en-GB" b="1" dirty="0" smtClean="0">
                <a:latin typeface="Tempus Sans ITC" panose="04020404030D07020202" pitchFamily="82" charset="0"/>
              </a:rPr>
              <a:t>hat you a</a:t>
            </a:r>
            <a:r>
              <a:rPr lang="en-GB" b="1" dirty="0" smtClean="0">
                <a:latin typeface="Tempus Sans ITC" panose="04020404030D07020202" pitchFamily="82" charset="0"/>
              </a:rPr>
              <a:t>re in school </a:t>
            </a:r>
            <a:r>
              <a:rPr lang="en-GB" b="1" dirty="0" smtClean="0">
                <a:latin typeface="Tempus Sans ITC" panose="04020404030D07020202" pitchFamily="82" charset="0"/>
              </a:rPr>
              <a:t>uniform</a:t>
            </a:r>
          </a:p>
          <a:p>
            <a:pPr marL="514350" indent="-514350">
              <a:buFont typeface="+mj-lt"/>
              <a:buAutoNum type="arabicPeriod"/>
            </a:pPr>
            <a:r>
              <a:rPr lang="en-GB" b="1" dirty="0" smtClean="0">
                <a:latin typeface="Tempus Sans ITC" panose="04020404030D07020202" pitchFamily="82" charset="0"/>
              </a:rPr>
              <a:t>that you make any changes that I asked you to make when I added your feedback last week</a:t>
            </a:r>
          </a:p>
          <a:p>
            <a:pPr marL="514350" indent="-514350">
              <a:buFont typeface="+mj-lt"/>
              <a:buAutoNum type="arabicPeriod"/>
            </a:pPr>
            <a:r>
              <a:rPr lang="en-GB" b="1" dirty="0" smtClean="0">
                <a:latin typeface="Tempus Sans ITC" panose="04020404030D07020202" pitchFamily="82" charset="0"/>
              </a:rPr>
              <a:t>Improve your script if you need to. It is only a starting point. </a:t>
            </a:r>
          </a:p>
          <a:p>
            <a:pPr marL="514350" indent="-514350">
              <a:buFont typeface="+mj-lt"/>
              <a:buAutoNum type="arabicPeriod"/>
            </a:pPr>
            <a:r>
              <a:rPr lang="en-GB" b="1" dirty="0" smtClean="0">
                <a:latin typeface="Tempus Sans ITC" panose="04020404030D07020202" pitchFamily="82" charset="0"/>
              </a:rPr>
              <a:t>that the background is as simple as you can get it. Please don’t record in your bedroom. </a:t>
            </a:r>
            <a:r>
              <a:rPr lang="en-GB" b="1" dirty="0" smtClean="0">
                <a:latin typeface="Tempus Sans ITC" panose="04020404030D07020202" pitchFamily="82" charset="0"/>
              </a:rPr>
              <a:t>It could be in the kitchen or in the garden. </a:t>
            </a:r>
          </a:p>
          <a:p>
            <a:pPr marL="514350" indent="-514350">
              <a:buFont typeface="+mj-lt"/>
              <a:buAutoNum type="arabicPeriod"/>
            </a:pPr>
            <a:r>
              <a:rPr lang="en-GB" b="1" dirty="0">
                <a:latin typeface="Tempus Sans ITC" panose="04020404030D07020202" pitchFamily="82" charset="0"/>
              </a:rPr>
              <a:t>t</a:t>
            </a:r>
            <a:r>
              <a:rPr lang="en-GB" b="1" dirty="0" smtClean="0">
                <a:latin typeface="Tempus Sans ITC" panose="04020404030D07020202" pitchFamily="82" charset="0"/>
              </a:rPr>
              <a:t>hat you practise in the mirror first to check that you are smiley and friendly. </a:t>
            </a:r>
          </a:p>
          <a:p>
            <a:pPr marL="514350" indent="-514350">
              <a:buFont typeface="+mj-lt"/>
              <a:buAutoNum type="arabicPeriod"/>
            </a:pPr>
            <a:r>
              <a:rPr lang="en-GB" b="1" dirty="0">
                <a:latin typeface="Tempus Sans ITC" panose="04020404030D07020202" pitchFamily="82" charset="0"/>
              </a:rPr>
              <a:t>w</a:t>
            </a:r>
            <a:r>
              <a:rPr lang="en-GB" b="1" dirty="0" smtClean="0">
                <a:latin typeface="Tempus Sans ITC" panose="04020404030D07020202" pitchFamily="82" charset="0"/>
              </a:rPr>
              <a:t>atch your video back before you hand it in to check that the sound is loud enough and you are saying your words clearly for your buddies</a:t>
            </a:r>
          </a:p>
          <a:p>
            <a:pPr marL="514350" indent="-514350">
              <a:buFont typeface="+mj-lt"/>
              <a:buAutoNum type="arabicPeriod"/>
            </a:pPr>
            <a:endParaRPr lang="en-GB" b="1" dirty="0" smtClean="0">
              <a:latin typeface="Tempus Sans ITC" panose="04020404030D07020202" pitchFamily="82" charset="0"/>
            </a:endParaRPr>
          </a:p>
          <a:p>
            <a:pPr marL="0" indent="0">
              <a:buNone/>
            </a:pPr>
            <a:endParaRPr lang="en-GB" b="1" dirty="0">
              <a:latin typeface="Tempus Sans ITC" panose="04020404030D07020202" pitchFamily="82" charset="0"/>
            </a:endParaRPr>
          </a:p>
          <a:p>
            <a:pPr marL="0" indent="0">
              <a:buNone/>
            </a:pPr>
            <a:endParaRPr lang="en-GB" b="1" dirty="0" smtClean="0">
              <a:latin typeface="Tempus Sans ITC" panose="04020404030D07020202" pitchFamily="82" charset="0"/>
            </a:endParaRPr>
          </a:p>
        </p:txBody>
      </p:sp>
      <p:pic>
        <p:nvPicPr>
          <p:cNvPr id="3074" name="Picture 2" descr="Clapper Board - Doris Lov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95591">
            <a:off x="9296920" y="173059"/>
            <a:ext cx="2678211" cy="274869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13543" y="871891"/>
            <a:ext cx="8950377" cy="1231106"/>
          </a:xfrm>
          <a:prstGeom prst="rect">
            <a:avLst/>
          </a:prstGeom>
        </p:spPr>
        <p:txBody>
          <a:bodyPr wrap="square">
            <a:spAutoFit/>
          </a:bodyPr>
          <a:lstStyle/>
          <a:p>
            <a:r>
              <a:rPr lang="en-GB" sz="2800" b="1" dirty="0">
                <a:solidFill>
                  <a:srgbClr val="0070C0"/>
                </a:solidFill>
                <a:latin typeface="Tempus Sans ITC" panose="04020404030D07020202" pitchFamily="82" charset="0"/>
              </a:rPr>
              <a:t>Please video your prayer or reflection from last week. Before you do this, please read the point below.</a:t>
            </a:r>
            <a:r>
              <a:rPr lang="en-GB" b="1" dirty="0">
                <a:solidFill>
                  <a:srgbClr val="0070C0"/>
                </a:solidFill>
                <a:latin typeface="Tempus Sans ITC" panose="04020404030D07020202" pitchFamily="82" charset="0"/>
              </a:rPr>
              <a:t/>
            </a:r>
            <a:br>
              <a:rPr lang="en-GB" b="1" dirty="0">
                <a:solidFill>
                  <a:srgbClr val="0070C0"/>
                </a:solidFill>
                <a:latin typeface="Tempus Sans ITC" panose="04020404030D07020202" pitchFamily="82" charset="0"/>
              </a:rPr>
            </a:br>
            <a:endParaRPr lang="en-GB" dirty="0"/>
          </a:p>
        </p:txBody>
      </p:sp>
      <p:sp>
        <p:nvSpPr>
          <p:cNvPr id="6" name="Rectangle 5"/>
          <p:cNvSpPr/>
          <p:nvPr/>
        </p:nvSpPr>
        <p:spPr>
          <a:xfrm>
            <a:off x="109928" y="6316599"/>
            <a:ext cx="11972144" cy="369332"/>
          </a:xfrm>
          <a:prstGeom prst="rect">
            <a:avLst/>
          </a:prstGeom>
        </p:spPr>
        <p:txBody>
          <a:bodyPr wrap="square">
            <a:spAutoFit/>
          </a:bodyPr>
          <a:lstStyle/>
          <a:p>
            <a:pPr algn="ctr"/>
            <a:r>
              <a:rPr lang="en-GB" b="1" dirty="0" smtClean="0">
                <a:solidFill>
                  <a:srgbClr val="FF0000"/>
                </a:solidFill>
                <a:latin typeface="Tempus Sans ITC" panose="04020404030D07020202" pitchFamily="82" charset="0"/>
              </a:rPr>
              <a:t>You can hand your prayer or reflection  in later in the week if you need to wait for someone to video this for you. </a:t>
            </a:r>
            <a:endParaRPr lang="en-GB" dirty="0">
              <a:solidFill>
                <a:srgbClr val="FF0000"/>
              </a:solidFill>
            </a:endParaRPr>
          </a:p>
        </p:txBody>
      </p:sp>
    </p:spTree>
    <p:extLst>
      <p:ext uri="{BB962C8B-B14F-4D97-AF65-F5344CB8AC3E}">
        <p14:creationId xmlns:p14="http://schemas.microsoft.com/office/powerpoint/2010/main" val="206229404"/>
      </p:ext>
    </p:extLst>
  </p:cSld>
  <p:clrMapOvr>
    <a:masterClrMapping/>
  </p:clrMapOvr>
  <p:transition spd="slow">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89780"/>
            <a:ext cx="10515600" cy="1325563"/>
          </a:xfrm>
        </p:spPr>
        <p:txBody>
          <a:bodyPr>
            <a:noAutofit/>
          </a:bodyPr>
          <a:lstStyle/>
          <a:p>
            <a:r>
              <a:rPr lang="en-GB" sz="2800" dirty="0" smtClean="0">
                <a:latin typeface="Tempus Sans ITC" panose="04020404030D07020202" pitchFamily="82" charset="0"/>
              </a:rPr>
              <a:t>Please hand in your prayer or reflection </a:t>
            </a:r>
            <a:r>
              <a:rPr lang="en-GB" sz="2800" dirty="0" smtClean="0">
                <a:latin typeface="Tempus Sans ITC" panose="04020404030D07020202" pitchFamily="82" charset="0"/>
              </a:rPr>
              <a:t>video via </a:t>
            </a:r>
            <a:r>
              <a:rPr lang="en-GB" sz="2800" dirty="0" smtClean="0">
                <a:latin typeface="Tempus Sans ITC" panose="04020404030D07020202" pitchFamily="82" charset="0"/>
              </a:rPr>
              <a:t>Teams. </a:t>
            </a:r>
            <a:br>
              <a:rPr lang="en-GB" sz="2800" dirty="0" smtClean="0">
                <a:latin typeface="Tempus Sans ITC" panose="04020404030D07020202" pitchFamily="82" charset="0"/>
              </a:rPr>
            </a:br>
            <a:r>
              <a:rPr lang="en-GB" sz="2800" dirty="0">
                <a:latin typeface="Tempus Sans ITC" panose="04020404030D07020202" pitchFamily="82" charset="0"/>
              </a:rPr>
              <a:t/>
            </a:r>
            <a:br>
              <a:rPr lang="en-GB" sz="2800" dirty="0">
                <a:latin typeface="Tempus Sans ITC" panose="04020404030D07020202" pitchFamily="82" charset="0"/>
              </a:rPr>
            </a:br>
            <a:r>
              <a:rPr lang="en-GB" sz="2800" dirty="0" smtClean="0">
                <a:latin typeface="Tempus Sans ITC" panose="04020404030D07020202" pitchFamily="82" charset="0"/>
              </a:rPr>
              <a:t>Remember that this can be handed in later in the week if needed.</a:t>
            </a:r>
            <a:endParaRPr lang="en-GB" sz="2800" dirty="0">
              <a:latin typeface="Tempus Sans ITC" panose="04020404030D07020202" pitchFamily="82" charset="0"/>
            </a:endParaRPr>
          </a:p>
        </p:txBody>
      </p:sp>
      <p:pic>
        <p:nvPicPr>
          <p:cNvPr id="5122" name="Picture 2" descr="Microsoft Teams Review | PCMa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17768" y="3196547"/>
            <a:ext cx="4356464" cy="2450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6306108"/>
      </p:ext>
    </p:extLst>
  </p:cSld>
  <p:clrMapOvr>
    <a:masterClrMapping/>
  </p:clrMapOvr>
  <p:transition spd="slow">
    <p:fade thruBlk="1"/>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829</TotalTime>
  <Words>358</Words>
  <Application>Microsoft Office PowerPoint</Application>
  <PresentationFormat>Widescreen</PresentationFormat>
  <Paragraphs>23</Paragraphs>
  <Slides>4</Slides>
  <Notes>2</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vt:i4>
      </vt:variant>
    </vt:vector>
  </HeadingPairs>
  <TitlesOfParts>
    <vt:vector size="11" baseType="lpstr">
      <vt:lpstr>Arial</vt:lpstr>
      <vt:lpstr>Calibri</vt:lpstr>
      <vt:lpstr>Calibri Light</vt:lpstr>
      <vt:lpstr>Jokerman</vt:lpstr>
      <vt:lpstr>Monotype Corsiva</vt:lpstr>
      <vt:lpstr>Tempus Sans ITC</vt:lpstr>
      <vt:lpstr>Office Theme</vt:lpstr>
      <vt:lpstr>Valuing our buddies </vt:lpstr>
      <vt:lpstr>Can you improve the quality of your video?</vt:lpstr>
      <vt:lpstr>Time to Record  </vt:lpstr>
      <vt:lpstr>Please hand in your prayer or reflection video via Teams.   Remember that this can be handed in later in the week if needed.</vt:lpstr>
    </vt:vector>
  </TitlesOfParts>
  <Company>Berkswich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Joint</dc:creator>
  <cp:lastModifiedBy>Rachel Joint</cp:lastModifiedBy>
  <cp:revision>24</cp:revision>
  <dcterms:created xsi:type="dcterms:W3CDTF">2020-11-15T09:11:32Z</dcterms:created>
  <dcterms:modified xsi:type="dcterms:W3CDTF">2020-11-22T13:24:20Z</dcterms:modified>
</cp:coreProperties>
</file>