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52" autoAdjust="0"/>
    <p:restoredTop sz="94666"/>
  </p:normalViewPr>
  <p:slideViewPr>
    <p:cSldViewPr snapToGrid="0" snapToObjects="1">
      <p:cViewPr varScale="1">
        <p:scale>
          <a:sx n="67" d="100"/>
          <a:sy n="67" d="100"/>
        </p:scale>
        <p:origin x="13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756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emf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C6371CE-55F2-494E-9734-DEE0CE998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01" y="1007615"/>
            <a:ext cx="8356600" cy="5524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017779" y="5782263"/>
            <a:ext cx="558045" cy="424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25" name="Group 24"/>
          <p:cNvGrpSpPr/>
          <p:nvPr/>
        </p:nvGrpSpPr>
        <p:grpSpPr>
          <a:xfrm rot="16200000">
            <a:off x="2258237" y="1119840"/>
            <a:ext cx="1739769" cy="1788448"/>
            <a:chOff x="348242" y="96288"/>
            <a:chExt cx="5605726" cy="5614541"/>
          </a:xfrm>
        </p:grpSpPr>
        <p:sp>
          <p:nvSpPr>
            <p:cNvPr id="26" name="Oval 25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6" idx="3"/>
              <a:endCxn id="27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6" idx="5"/>
              <a:endCxn id="28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Cube 34">
            <a:extLst>
              <a:ext uri="{FF2B5EF4-FFF2-40B4-BE49-F238E27FC236}">
                <a16:creationId xmlns:a16="http://schemas.microsoft.com/office/drawing/2014/main" xmlns="" id="{9B07FDBE-4343-496F-AD3D-000A170FF810}"/>
              </a:ext>
            </a:extLst>
          </p:cNvPr>
          <p:cNvSpPr/>
          <p:nvPr/>
        </p:nvSpPr>
        <p:spPr>
          <a:xfrm>
            <a:off x="7838921" y="1132926"/>
            <a:ext cx="1216152" cy="1216152"/>
          </a:xfrm>
          <a:prstGeom prst="cub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C35E441-C5AF-2E47-9B2A-7488EC69D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9348" y="1116199"/>
            <a:ext cx="673100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C41F496-5EF9-A546-BFE7-B5016697F5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228" y="1608939"/>
            <a:ext cx="673100" cy="800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EE313A9-96C0-6F45-816B-583FA382FF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7813" y="2101537"/>
            <a:ext cx="673100" cy="812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B19F951-0476-CF42-8C5D-D5DC94C0E3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5075" y="4553989"/>
            <a:ext cx="1397000" cy="92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7A9452A-D747-1C4C-940D-2C92908BE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15" y="1140174"/>
            <a:ext cx="8382000" cy="481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953" y="970143"/>
            <a:ext cx="1685925" cy="203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8D48D55-EEED-8F4B-85E6-DD1D57D6D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589" y="1023871"/>
            <a:ext cx="7289800" cy="5041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725" y="956268"/>
            <a:ext cx="1685925" cy="203835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30160"/>
              </p:ext>
            </p:extLst>
          </p:nvPr>
        </p:nvGraphicFramePr>
        <p:xfrm>
          <a:off x="647984" y="4128356"/>
          <a:ext cx="532816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027">
                  <a:extLst>
                    <a:ext uri="{9D8B030D-6E8A-4147-A177-3AD203B41FA5}">
                      <a16:colId xmlns:a16="http://schemas.microsoft.com/office/drawing/2014/main" xmlns="" val="1895766004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980658055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743032296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1882952816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841238351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66397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10648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677183"/>
              </p:ext>
            </p:extLst>
          </p:nvPr>
        </p:nvGraphicFramePr>
        <p:xfrm>
          <a:off x="647984" y="4679074"/>
          <a:ext cx="5328165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6055">
                  <a:extLst>
                    <a:ext uri="{9D8B030D-6E8A-4147-A177-3AD203B41FA5}">
                      <a16:colId xmlns:a16="http://schemas.microsoft.com/office/drawing/2014/main" xmlns="" val="1895766004"/>
                    </a:ext>
                  </a:extLst>
                </a:gridCol>
                <a:gridCol w="1776055">
                  <a:extLst>
                    <a:ext uri="{9D8B030D-6E8A-4147-A177-3AD203B41FA5}">
                      <a16:colId xmlns:a16="http://schemas.microsoft.com/office/drawing/2014/main" xmlns="" val="743032296"/>
                    </a:ext>
                  </a:extLst>
                </a:gridCol>
                <a:gridCol w="1776055">
                  <a:extLst>
                    <a:ext uri="{9D8B030D-6E8A-4147-A177-3AD203B41FA5}">
                      <a16:colId xmlns:a16="http://schemas.microsoft.com/office/drawing/2014/main" xmlns="" val="3841238351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1064880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4666628" y="5336011"/>
            <a:ext cx="740229" cy="4789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9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623F3E-E115-7F49-BA5A-1AE095114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49" y="938070"/>
            <a:ext cx="8661400" cy="580390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6035450" y="2713393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9" name="Pentagon 12">
            <a:extLst>
              <a:ext uri="{FF2B5EF4-FFF2-40B4-BE49-F238E27FC236}">
                <a16:creationId xmlns:a16="http://schemas.microsoft.com/office/drawing/2014/main" xmlns="" id="{9AD9FD97-B165-4042-82DA-9CC685052682}"/>
              </a:ext>
            </a:extLst>
          </p:cNvPr>
          <p:cNvSpPr/>
          <p:nvPr/>
        </p:nvSpPr>
        <p:spPr>
          <a:xfrm>
            <a:off x="7933415" y="995874"/>
            <a:ext cx="1264571" cy="1132115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9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46B44A4-4A60-5944-BE79-E383C2054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2" y="1071949"/>
            <a:ext cx="8509000" cy="5308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444" y="920351"/>
            <a:ext cx="1308752" cy="130875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727273" y="822145"/>
            <a:ext cx="1449787" cy="1365188"/>
            <a:chOff x="7960730" y="1147989"/>
            <a:chExt cx="1316834" cy="1316836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60730" y="1147989"/>
              <a:ext cx="1316834" cy="1316836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H="1">
              <a:off x="8106184" y="1822877"/>
              <a:ext cx="483636" cy="8864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8589821" y="1593188"/>
              <a:ext cx="297374" cy="22969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Oval 15"/>
          <p:cNvSpPr/>
          <p:nvPr/>
        </p:nvSpPr>
        <p:spPr>
          <a:xfrm>
            <a:off x="2586565" y="4091822"/>
            <a:ext cx="464457" cy="4845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72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D06FA39-BE6E-0C48-823B-E95376D65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50" y="831765"/>
            <a:ext cx="88011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0" name="Octagon 9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238974" y="1033529"/>
            <a:ext cx="1126698" cy="1075611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681768"/>
              </p:ext>
            </p:extLst>
          </p:nvPr>
        </p:nvGraphicFramePr>
        <p:xfrm>
          <a:off x="624779" y="4780640"/>
          <a:ext cx="7614195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839">
                  <a:extLst>
                    <a:ext uri="{9D8B030D-6E8A-4147-A177-3AD203B41FA5}">
                      <a16:colId xmlns:a16="http://schemas.microsoft.com/office/drawing/2014/main" xmlns="" val="123686761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388419087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3995165920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1680654137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702775932"/>
                    </a:ext>
                  </a:extLst>
                </a:gridCol>
              </a:tblGrid>
              <a:tr h="29725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3425961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472" y="3948303"/>
            <a:ext cx="2432515" cy="7925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3170" y="3944202"/>
            <a:ext cx="2438611" cy="7986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0384" y="4203143"/>
            <a:ext cx="258492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707" y="4155793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11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4226070-B63C-A94B-B76A-8AE413D75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88" y="1062862"/>
            <a:ext cx="8305800" cy="5105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xmlns="" id="{DC269A75-A55C-4790-A939-9C89CCA84410}"/>
              </a:ext>
            </a:extLst>
          </p:cNvPr>
          <p:cNvSpPr/>
          <p:nvPr/>
        </p:nvSpPr>
        <p:spPr>
          <a:xfrm rot="16200000">
            <a:off x="7898970" y="1506813"/>
            <a:ext cx="1842135" cy="899160"/>
          </a:xfrm>
          <a:prstGeom prst="cube">
            <a:avLst>
              <a:gd name="adj" fmla="val 306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Wave 11"/>
          <p:cNvSpPr/>
          <p:nvPr/>
        </p:nvSpPr>
        <p:spPr>
          <a:xfrm>
            <a:off x="851735" y="5897746"/>
            <a:ext cx="2674963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Wave 12"/>
          <p:cNvSpPr/>
          <p:nvPr/>
        </p:nvSpPr>
        <p:spPr>
          <a:xfrm rot="17974309">
            <a:off x="4432123" y="5836447"/>
            <a:ext cx="829467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Wave 13"/>
          <p:cNvSpPr/>
          <p:nvPr/>
        </p:nvSpPr>
        <p:spPr>
          <a:xfrm rot="1299979">
            <a:off x="5943395" y="5810474"/>
            <a:ext cx="1811563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57FF56E-2762-C049-8B0E-1BB4E735E3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328" y="5312230"/>
            <a:ext cx="2590800" cy="8763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748BDAAF-9380-2C49-96AC-2DEAA67A2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3042" y="5332199"/>
            <a:ext cx="2590800" cy="863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3545692-EA27-F548-A301-1E2A10D5D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0671" y="5921358"/>
            <a:ext cx="2590800" cy="863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4431" y="3662767"/>
            <a:ext cx="24386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7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B7110E9-705D-964B-BA9C-2CB4D0045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968" y="907499"/>
            <a:ext cx="82550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544979" y="5445106"/>
            <a:ext cx="2031088" cy="4218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809" y="854444"/>
            <a:ext cx="1666875" cy="1666875"/>
          </a:xfrm>
          <a:prstGeom prst="rect">
            <a:avLst/>
          </a:prstGeom>
        </p:spPr>
      </p:pic>
      <p:sp>
        <p:nvSpPr>
          <p:cNvPr id="13" name="Flowchart: Terminator 12"/>
          <p:cNvSpPr/>
          <p:nvPr/>
        </p:nvSpPr>
        <p:spPr>
          <a:xfrm>
            <a:off x="1171940" y="5589524"/>
            <a:ext cx="1351237" cy="34499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171940" y="5424954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535083" y="5445110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587974" y="5424953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544978" y="5445110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t="63686"/>
          <a:stretch/>
        </p:blipFill>
        <p:spPr>
          <a:xfrm>
            <a:off x="852145" y="5981982"/>
            <a:ext cx="3902297" cy="5839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/>
          <a:srcRect t="63686"/>
          <a:stretch/>
        </p:blipFill>
        <p:spPr>
          <a:xfrm>
            <a:off x="4754442" y="5974222"/>
            <a:ext cx="3902297" cy="58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E440F2-1C33-A549-B96F-D71D729F4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73" y="1126137"/>
            <a:ext cx="8280400" cy="4546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347855" y="4923785"/>
            <a:ext cx="529389" cy="5540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619" y="1114015"/>
            <a:ext cx="1510356" cy="18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E97365D-9CC2-E94C-958B-9FFC7522D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62" y="1178726"/>
            <a:ext cx="7543800" cy="5054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9271FF9F-F434-417A-B47D-7794DCF78521}"/>
              </a:ext>
            </a:extLst>
          </p:cNvPr>
          <p:cNvSpPr/>
          <p:nvPr/>
        </p:nvSpPr>
        <p:spPr>
          <a:xfrm>
            <a:off x="8087065" y="1092292"/>
            <a:ext cx="1148715" cy="109156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5929015" y="2387377"/>
            <a:ext cx="1614967" cy="1540019"/>
            <a:chOff x="7960730" y="1147989"/>
            <a:chExt cx="1316834" cy="1316836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60730" y="1147989"/>
              <a:ext cx="1316834" cy="1316836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V="1">
              <a:off x="8619147" y="1338529"/>
              <a:ext cx="150980" cy="4438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8619147" y="1826149"/>
              <a:ext cx="1" cy="24110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Hexagon 14"/>
          <p:cNvSpPr/>
          <p:nvPr/>
        </p:nvSpPr>
        <p:spPr>
          <a:xfrm>
            <a:off x="5394652" y="5495201"/>
            <a:ext cx="927463" cy="80989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44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8CF3D8A-CBE5-4D42-B1BC-BF4D1AE98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01" y="884928"/>
            <a:ext cx="78867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615153" y="516519"/>
            <a:ext cx="1685925" cy="2038351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465651" y="1526440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6624920" y="2231004"/>
            <a:ext cx="1628039" cy="1652299"/>
            <a:chOff x="5647795" y="1686477"/>
            <a:chExt cx="1216976" cy="1241029"/>
          </a:xfrm>
        </p:grpSpPr>
        <p:pic>
          <p:nvPicPr>
            <p:cNvPr id="14" name="Picture 13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47795" y="1686477"/>
              <a:ext cx="1216976" cy="1241029"/>
            </a:xfrm>
            <a:prstGeom prst="rect">
              <a:avLst/>
            </a:prstGeom>
          </p:spPr>
        </p:pic>
        <p:cxnSp>
          <p:nvCxnSpPr>
            <p:cNvPr id="15" name="Straight Arrow Connector 14"/>
            <p:cNvCxnSpPr/>
            <p:nvPr/>
          </p:nvCxnSpPr>
          <p:spPr>
            <a:xfrm flipV="1">
              <a:off x="6256285" y="2265937"/>
              <a:ext cx="219068" cy="4105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>
              <a:off x="6256283" y="2299875"/>
              <a:ext cx="0" cy="4114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56690"/>
              </p:ext>
            </p:extLst>
          </p:nvPr>
        </p:nvGraphicFramePr>
        <p:xfrm>
          <a:off x="1438303" y="4219087"/>
          <a:ext cx="3681420" cy="64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284">
                  <a:extLst>
                    <a:ext uri="{9D8B030D-6E8A-4147-A177-3AD203B41FA5}">
                      <a16:colId xmlns:a16="http://schemas.microsoft.com/office/drawing/2014/main" xmlns="" val="3323696623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2733606411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670468870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618602347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2439657707"/>
                    </a:ext>
                  </a:extLst>
                </a:gridCol>
              </a:tblGrid>
              <a:tr h="322928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2047259"/>
                  </a:ext>
                </a:extLst>
              </a:tr>
              <a:tr h="322928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96098894"/>
                  </a:ext>
                </a:extLst>
              </a:tr>
            </a:tbl>
          </a:graphicData>
        </a:graphic>
      </p:graphicFrame>
      <p:cxnSp>
        <p:nvCxnSpPr>
          <p:cNvPr id="18" name="Straight Arrow Connector 17"/>
          <p:cNvCxnSpPr/>
          <p:nvPr/>
        </p:nvCxnSpPr>
        <p:spPr>
          <a:xfrm flipV="1">
            <a:off x="3680005" y="4729606"/>
            <a:ext cx="1439718" cy="1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D88488C8-E060-1140-8C07-AADEDFD421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171" y="3941369"/>
            <a:ext cx="3149600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2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09157EF-CACE-7149-93E9-5A749DF0D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01" y="1162050"/>
            <a:ext cx="8293100" cy="4533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193" y="905498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4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D081EE3-EE87-454C-A83A-F4A951D7E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20" y="1058031"/>
            <a:ext cx="8280400" cy="5461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0" name="Decagon 9">
            <a:extLst>
              <a:ext uri="{FF2B5EF4-FFF2-40B4-BE49-F238E27FC236}">
                <a16:creationId xmlns:a16="http://schemas.microsoft.com/office/drawing/2014/main" xmlns="" id="{219AC998-A73A-42E4-B5E4-6DD535C7DC59}"/>
              </a:ext>
            </a:extLst>
          </p:cNvPr>
          <p:cNvSpPr/>
          <p:nvPr/>
        </p:nvSpPr>
        <p:spPr>
          <a:xfrm>
            <a:off x="8093980" y="963690"/>
            <a:ext cx="1256305" cy="1145931"/>
          </a:xfrm>
          <a:prstGeom prst="dec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1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3104844-BBE8-F644-826D-485752F2D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54" y="969702"/>
            <a:ext cx="8547100" cy="5499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0" name="Flowchart: Magnetic Disk 9">
            <a:extLst>
              <a:ext uri="{FF2B5EF4-FFF2-40B4-BE49-F238E27FC236}">
                <a16:creationId xmlns:a16="http://schemas.microsoft.com/office/drawing/2014/main" xmlns="" id="{195DE473-0766-40BF-960D-170C7E8155C9}"/>
              </a:ext>
            </a:extLst>
          </p:cNvPr>
          <p:cNvSpPr/>
          <p:nvPr/>
        </p:nvSpPr>
        <p:spPr>
          <a:xfrm>
            <a:off x="7856883" y="1037655"/>
            <a:ext cx="1190991" cy="839173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6174154" y="2534870"/>
            <a:ext cx="1610708" cy="1578787"/>
            <a:chOff x="5647795" y="1686477"/>
            <a:chExt cx="1216976" cy="1241029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47795" y="1686477"/>
              <a:ext cx="1216976" cy="1241029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V="1">
              <a:off x="6256283" y="2228294"/>
              <a:ext cx="249243" cy="7158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6256283" y="2299875"/>
              <a:ext cx="0" cy="4114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09167" y="5285875"/>
            <a:ext cx="866267" cy="1512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 flipH="1">
            <a:off x="2801687" y="5269209"/>
            <a:ext cx="832939" cy="151252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67167" y="5609004"/>
            <a:ext cx="1384300" cy="786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38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74B9634-99FE-B143-B469-21B4E8B70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12" y="1110603"/>
            <a:ext cx="8191500" cy="47625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631521" y="3201753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064666" y="1110603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69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6003</TotalTime>
  <Words>121</Words>
  <Application>Microsoft Office PowerPoint</Application>
  <PresentationFormat>A4 Paper (210x297 mm)</PresentationFormat>
  <Paragraphs>16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122</cp:revision>
  <dcterms:created xsi:type="dcterms:W3CDTF">2019-10-15T10:24:11Z</dcterms:created>
  <dcterms:modified xsi:type="dcterms:W3CDTF">2020-05-04T14:38:53Z</dcterms:modified>
</cp:coreProperties>
</file>