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6" r:id="rId14"/>
    <p:sldId id="275" r:id="rId15"/>
    <p:sldId id="277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02" autoAdjust="0"/>
    <p:restoredTop sz="94614"/>
  </p:normalViewPr>
  <p:slideViewPr>
    <p:cSldViewPr snapToGrid="0" snapToObjects="1">
      <p:cViewPr varScale="1">
        <p:scale>
          <a:sx n="90" d="100"/>
          <a:sy n="90" d="100"/>
        </p:scale>
        <p:origin x="177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10/30/20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85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56B1879-EB58-C04D-98CF-052C240905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057931"/>
            <a:ext cx="9220200" cy="4267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0208" y="5034835"/>
            <a:ext cx="1498862" cy="14944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4C2CA1C-E224-7142-A31C-37046FBB51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2675" y="709533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44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7174614-DD59-3C44-B01A-EF7C5E435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6267" y="2154502"/>
            <a:ext cx="4216400" cy="8763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DA5362C-0BBD-8940-92B9-EE8E89D622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359" y="1047897"/>
            <a:ext cx="92837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084" y="1549102"/>
            <a:ext cx="932782" cy="15941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812" y="1549102"/>
            <a:ext cx="932782" cy="159414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540" y="1549102"/>
            <a:ext cx="932782" cy="159414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6179127" y="2684727"/>
            <a:ext cx="45480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154187" y="2684727"/>
            <a:ext cx="45480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4C921106-8AE1-3B48-988C-630059A656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16412" y="717403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068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7E73F73-27A0-DA40-9915-E4DAED712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774" y="1083759"/>
            <a:ext cx="85217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626" y="2152459"/>
            <a:ext cx="867701" cy="9425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265" y="2152459"/>
            <a:ext cx="867701" cy="94254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904" y="2152459"/>
            <a:ext cx="867701" cy="9425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543" y="2152459"/>
            <a:ext cx="867701" cy="94254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184" y="2152459"/>
            <a:ext cx="867701" cy="942543"/>
          </a:xfrm>
          <a:prstGeom prst="rect">
            <a:avLst/>
          </a:prstGeom>
        </p:spPr>
      </p:pic>
      <p:sp>
        <p:nvSpPr>
          <p:cNvPr id="3" name="Right Triangle 2"/>
          <p:cNvSpPr/>
          <p:nvPr/>
        </p:nvSpPr>
        <p:spPr>
          <a:xfrm>
            <a:off x="4267543" y="5291251"/>
            <a:ext cx="1592930" cy="763185"/>
          </a:xfrm>
          <a:prstGeom prst="rtTriangl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8476BAA-F1BD-864B-AA51-9E1488ED21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3204" y="696781"/>
            <a:ext cx="1397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201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568E77-0C0B-F04D-814E-658F7231E6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095951"/>
            <a:ext cx="78613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A45AA51-E751-B04A-A35C-C438826A55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9975" y="692732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357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412F0F-1AF9-884A-A17A-ACB3C83B9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775" y="1095951"/>
            <a:ext cx="93980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6100369-286D-D143-9734-9AFF63BBF5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6638" y="701266"/>
            <a:ext cx="13589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097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BF17C2-4D48-0D4B-B628-3F5C2D4DE0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6068" y="3283734"/>
            <a:ext cx="4127500" cy="876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909DC2A-99F7-5847-A50C-71C62DFB68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904" y="1039915"/>
            <a:ext cx="8851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168" y="1571957"/>
            <a:ext cx="1152082" cy="10726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951" y="1576974"/>
            <a:ext cx="1152082" cy="107262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642" y="1586178"/>
            <a:ext cx="1152082" cy="107262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425" y="1591195"/>
            <a:ext cx="1152082" cy="10726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970" y="3189745"/>
            <a:ext cx="663262" cy="94544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319" y="3189745"/>
            <a:ext cx="663262" cy="94544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668" y="3189745"/>
            <a:ext cx="663262" cy="94544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017" y="3189745"/>
            <a:ext cx="663262" cy="94544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366" y="3189745"/>
            <a:ext cx="663262" cy="94544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717" y="3189745"/>
            <a:ext cx="663262" cy="945440"/>
          </a:xfrm>
          <a:prstGeom prst="rect">
            <a:avLst/>
          </a:prstGeom>
        </p:spPr>
      </p:pic>
      <p:cxnSp>
        <p:nvCxnSpPr>
          <p:cNvPr id="53" name="Straight Connector 52"/>
          <p:cNvCxnSpPr/>
          <p:nvPr/>
        </p:nvCxnSpPr>
        <p:spPr>
          <a:xfrm>
            <a:off x="6937024" y="3826704"/>
            <a:ext cx="45480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8912084" y="3826704"/>
            <a:ext cx="45480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5D6C99B9-41E6-1E47-8001-4F2AD945BC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04304" y="699281"/>
            <a:ext cx="1397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8530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D3189B-D1AD-FE4D-9D44-60F1746B40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47" y="1062055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485E064-A7FD-4948-9642-DF89A673FB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1153" y="668647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519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783136-D864-EE4D-BFAC-E9ECCA3F0C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065218"/>
            <a:ext cx="8712200" cy="54229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4A3B326-98CD-5840-AEC7-489FA19B6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0545" y="717480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963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599C76-C26F-274D-8365-539A6D59F5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45" y="1095951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A668585-0D2E-8049-A106-29C104FF56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2675" y="751386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1485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E5BD098-81F6-6E49-A444-E5BF0A7FB4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321" y="2721217"/>
            <a:ext cx="2616200" cy="863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465CA0C-BCA3-F444-B3A2-390C12FF7E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835" y="1019417"/>
            <a:ext cx="8356600" cy="4267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266432" y="3262828"/>
            <a:ext cx="54484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Hexagon 1"/>
          <p:cNvSpPr/>
          <p:nvPr/>
        </p:nvSpPr>
        <p:spPr>
          <a:xfrm>
            <a:off x="2951018" y="5246546"/>
            <a:ext cx="1896440" cy="831443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AE2AC76-6EA8-7649-A64E-1EA93045F7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8770" y="730873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4998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2CF4C2-A389-C749-9C63-FBC4182B58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1105" y="1614298"/>
            <a:ext cx="3187700" cy="8763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F93EE63-91E6-CC4D-BEF9-D630069DC0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25" y="988853"/>
            <a:ext cx="97536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3744955" y="2161345"/>
            <a:ext cx="56941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5C66EF75-427C-0944-8CDC-6705583DFC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2839" y="720218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998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C37078-A7EC-7C4F-AF45-8DB4DADDCC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080" y="1095951"/>
            <a:ext cx="76962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154" y="1675996"/>
            <a:ext cx="940973" cy="9115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544" y="1675996"/>
            <a:ext cx="940973" cy="9115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607" y="1675996"/>
            <a:ext cx="940973" cy="91156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982" y="1675996"/>
            <a:ext cx="940973" cy="91156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372" y="1675996"/>
            <a:ext cx="940973" cy="91156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420" y="1689397"/>
            <a:ext cx="940973" cy="91156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419" y="1689397"/>
            <a:ext cx="940973" cy="91156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96015D8-A456-484B-989B-80AC1A6BFC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3596" y="706259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29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FBE8F6-3A54-DE43-B345-BD2AE92DB8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566" y="1059375"/>
            <a:ext cx="82169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557468"/>
              </p:ext>
            </p:extLst>
          </p:nvPr>
        </p:nvGraphicFramePr>
        <p:xfrm>
          <a:off x="1427018" y="1895412"/>
          <a:ext cx="4608944" cy="1028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118">
                  <a:extLst>
                    <a:ext uri="{9D8B030D-6E8A-4147-A177-3AD203B41FA5}">
                      <a16:colId xmlns:a16="http://schemas.microsoft.com/office/drawing/2014/main" val="3782319983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939840297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4011563764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2872821619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96104201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1064077693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1849811059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2196402340"/>
                    </a:ext>
                  </a:extLst>
                </a:gridCol>
              </a:tblGrid>
              <a:tr h="482232">
                <a:tc gridSpan="8"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739128"/>
                  </a:ext>
                </a:extLst>
              </a:tr>
              <a:tr h="54653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95557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05C8B53D-7811-6647-8A51-D0DB50436C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1075" y="669913"/>
            <a:ext cx="14097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8366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E5074E-8F07-CB40-B806-CB45C001C7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137" y="1095951"/>
            <a:ext cx="89662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560093" y="4282145"/>
                <a:ext cx="316144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GB" sz="3200" dirty="0">
                    <a:latin typeface="KG Primary Penmanship" panose="02000506000000020003" pitchFamily="2" charset="0"/>
                  </a:rPr>
                  <a:t>456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sz="32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590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0093" y="4282145"/>
                <a:ext cx="3161443" cy="584775"/>
              </a:xfrm>
              <a:prstGeom prst="rect">
                <a:avLst/>
              </a:prstGeom>
              <a:blipFill>
                <a:blip r:embed="rId3"/>
                <a:stretch>
                  <a:fillRect l="-5010" t="-11458" r="-3854" b="-354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/>
          <p:cNvCxnSpPr/>
          <p:nvPr/>
        </p:nvCxnSpPr>
        <p:spPr>
          <a:xfrm flipV="1">
            <a:off x="3707067" y="4724400"/>
            <a:ext cx="867493" cy="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5FB21541-007C-3643-A472-58A47A0525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2926" y="717996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3264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8EF1094-8A33-B047-B54D-7740467AE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622" y="4634444"/>
            <a:ext cx="2984500" cy="86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DEB9A62-68C3-4543-BE32-98738D064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45" y="1125802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3713884" y="5174691"/>
            <a:ext cx="61664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A92A134D-B2E6-C545-B098-B46248CE63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7275" y="700352"/>
            <a:ext cx="13335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401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12686</TotalTime>
  <Words>133</Words>
  <Application>Microsoft Macintosh PowerPoint</Application>
  <PresentationFormat>A4 Paper (210x297 mm)</PresentationFormat>
  <Paragraphs>25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Bariol</vt:lpstr>
      <vt:lpstr>Calibri</vt:lpstr>
      <vt:lpstr>Cambria Math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Cassie</cp:lastModifiedBy>
  <cp:revision>340</cp:revision>
  <dcterms:created xsi:type="dcterms:W3CDTF">2019-10-15T10:24:11Z</dcterms:created>
  <dcterms:modified xsi:type="dcterms:W3CDTF">2020-10-30T19:20:36Z</dcterms:modified>
</cp:coreProperties>
</file>