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6" r:id="rId14"/>
    <p:sldId id="275" r:id="rId15"/>
    <p:sldId id="277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2" autoAdjust="0"/>
    <p:restoredTop sz="94614"/>
  </p:normalViewPr>
  <p:slideViewPr>
    <p:cSldViewPr snapToGrid="0" snapToObjects="1">
      <p:cViewPr varScale="1">
        <p:scale>
          <a:sx n="90" d="100"/>
          <a:sy n="90" d="100"/>
        </p:scale>
        <p:origin x="17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5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10" Type="http://schemas.openxmlformats.org/officeDocument/2006/relationships/image" Target="../media/image17.emf"/><Relationship Id="rId4" Type="http://schemas.openxmlformats.org/officeDocument/2006/relationships/image" Target="../media/image11.png"/><Relationship Id="rId9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19.png"/><Relationship Id="rId7" Type="http://schemas.openxmlformats.org/officeDocument/2006/relationships/image" Target="../media/image23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7" Type="http://schemas.openxmlformats.org/officeDocument/2006/relationships/image" Target="../media/image36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emf"/><Relationship Id="rId3" Type="http://schemas.openxmlformats.org/officeDocument/2006/relationships/image" Target="../media/image38.emf"/><Relationship Id="rId7" Type="http://schemas.openxmlformats.org/officeDocument/2006/relationships/image" Target="../media/image42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emf"/><Relationship Id="rId11" Type="http://schemas.openxmlformats.org/officeDocument/2006/relationships/image" Target="../media/image46.emf"/><Relationship Id="rId5" Type="http://schemas.openxmlformats.org/officeDocument/2006/relationships/image" Target="../media/image40.png"/><Relationship Id="rId10" Type="http://schemas.openxmlformats.org/officeDocument/2006/relationships/image" Target="../media/image45.emf"/><Relationship Id="rId4" Type="http://schemas.openxmlformats.org/officeDocument/2006/relationships/image" Target="../media/image39.png"/><Relationship Id="rId9" Type="http://schemas.openxmlformats.org/officeDocument/2006/relationships/image" Target="../media/image4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7" Type="http://schemas.openxmlformats.org/officeDocument/2006/relationships/image" Target="../media/image52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emf"/><Relationship Id="rId5" Type="http://schemas.openxmlformats.org/officeDocument/2006/relationships/image" Target="../media/image50.emf"/><Relationship Id="rId4" Type="http://schemas.openxmlformats.org/officeDocument/2006/relationships/image" Target="../media/image4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7" Type="http://schemas.openxmlformats.org/officeDocument/2006/relationships/image" Target="../media/image58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emf"/><Relationship Id="rId5" Type="http://schemas.openxmlformats.org/officeDocument/2006/relationships/image" Target="../media/image56.emf"/><Relationship Id="rId4" Type="http://schemas.openxmlformats.org/officeDocument/2006/relationships/image" Target="../media/image55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emf"/><Relationship Id="rId3" Type="http://schemas.openxmlformats.org/officeDocument/2006/relationships/image" Target="../media/image59.emf"/><Relationship Id="rId7" Type="http://schemas.openxmlformats.org/officeDocument/2006/relationships/image" Target="../media/image6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emf"/><Relationship Id="rId5" Type="http://schemas.openxmlformats.org/officeDocument/2006/relationships/image" Target="../media/image61.emf"/><Relationship Id="rId4" Type="http://schemas.openxmlformats.org/officeDocument/2006/relationships/image" Target="../media/image6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7" Type="http://schemas.openxmlformats.org/officeDocument/2006/relationships/image" Target="../media/image70.emf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emf"/><Relationship Id="rId5" Type="http://schemas.openxmlformats.org/officeDocument/2006/relationships/image" Target="../media/image68.emf"/><Relationship Id="rId4" Type="http://schemas.openxmlformats.org/officeDocument/2006/relationships/image" Target="../media/image6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emf"/><Relationship Id="rId3" Type="http://schemas.openxmlformats.org/officeDocument/2006/relationships/image" Target="../media/image72.emf"/><Relationship Id="rId7" Type="http://schemas.openxmlformats.org/officeDocument/2006/relationships/image" Target="../media/image76.emf"/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emf"/><Relationship Id="rId5" Type="http://schemas.openxmlformats.org/officeDocument/2006/relationships/image" Target="../media/image74.emf"/><Relationship Id="rId4" Type="http://schemas.openxmlformats.org/officeDocument/2006/relationships/image" Target="../media/image7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emf"/><Relationship Id="rId3" Type="http://schemas.openxmlformats.org/officeDocument/2006/relationships/image" Target="../media/image79.png"/><Relationship Id="rId7" Type="http://schemas.openxmlformats.org/officeDocument/2006/relationships/image" Target="../media/image83.emf"/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emf"/><Relationship Id="rId5" Type="http://schemas.openxmlformats.org/officeDocument/2006/relationships/image" Target="../media/image81.emf"/><Relationship Id="rId4" Type="http://schemas.openxmlformats.org/officeDocument/2006/relationships/image" Target="../media/image8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emf"/><Relationship Id="rId7" Type="http://schemas.openxmlformats.org/officeDocument/2006/relationships/image" Target="../media/image90.emf"/><Relationship Id="rId2" Type="http://schemas.openxmlformats.org/officeDocument/2006/relationships/image" Target="../media/image8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emf"/><Relationship Id="rId5" Type="http://schemas.openxmlformats.org/officeDocument/2006/relationships/image" Target="../media/image88.emf"/><Relationship Id="rId4" Type="http://schemas.openxmlformats.org/officeDocument/2006/relationships/image" Target="../media/image8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emf"/><Relationship Id="rId3" Type="http://schemas.openxmlformats.org/officeDocument/2006/relationships/image" Target="../media/image32.png"/><Relationship Id="rId7" Type="http://schemas.openxmlformats.org/officeDocument/2006/relationships/image" Target="../media/image95.emf"/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emf"/><Relationship Id="rId5" Type="http://schemas.openxmlformats.org/officeDocument/2006/relationships/image" Target="../media/image93.emf"/><Relationship Id="rId4" Type="http://schemas.openxmlformats.org/officeDocument/2006/relationships/image" Target="../media/image92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emf"/><Relationship Id="rId3" Type="http://schemas.openxmlformats.org/officeDocument/2006/relationships/image" Target="../media/image98.emf"/><Relationship Id="rId7" Type="http://schemas.openxmlformats.org/officeDocument/2006/relationships/image" Target="../media/image102.emf"/><Relationship Id="rId2" Type="http://schemas.openxmlformats.org/officeDocument/2006/relationships/image" Target="../media/image9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1.emf"/><Relationship Id="rId5" Type="http://schemas.openxmlformats.org/officeDocument/2006/relationships/image" Target="../media/image100.emf"/><Relationship Id="rId4" Type="http://schemas.openxmlformats.org/officeDocument/2006/relationships/image" Target="../media/image9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6B1879-EB58-C04D-98CF-052C24090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57931"/>
            <a:ext cx="92202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208" y="5034835"/>
            <a:ext cx="1498862" cy="14944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3A9D54-9F19-A845-952C-BC00B0765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2608" y="1556378"/>
            <a:ext cx="28956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A47E8A-AF8B-7644-BCB3-31F93D1E2C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2183" y="2521241"/>
            <a:ext cx="15494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1ED6DC-DFCF-4343-A09C-CCB2051AA2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1949" y="3502226"/>
            <a:ext cx="1549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912331-DA6C-C74C-9FE9-2E69B04E6E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8045" y="5179795"/>
            <a:ext cx="3492500" cy="1358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C2CA1C-E224-7142-A31C-37046FBB51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2675" y="70953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7174614-DD59-3C44-B01A-EF7C5E435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6267" y="2154502"/>
            <a:ext cx="42164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A5362C-0BBD-8940-92B9-EE8E89D62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59" y="1047897"/>
            <a:ext cx="92837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084" y="1549102"/>
            <a:ext cx="932782" cy="1594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812" y="1549102"/>
            <a:ext cx="932782" cy="15941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540" y="1549102"/>
            <a:ext cx="932782" cy="159414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6179127" y="2684727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154187" y="2684727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B211DC2-0B9D-D240-9146-BCDE4F2F4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6328" y="2111159"/>
            <a:ext cx="660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87640B-0630-884D-8874-D971F62F8B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1388" y="2135543"/>
            <a:ext cx="660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C424AF-20B4-E34F-BC5C-D884558124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34551" y="3008702"/>
            <a:ext cx="36703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35912A-CD5D-054B-84F4-B79DD03E98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9728" y="3990367"/>
            <a:ext cx="10668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7018E93-AE49-8145-B022-650DEAEE32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2377" y="4935564"/>
            <a:ext cx="38735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C921106-8AE1-3B48-988C-630059A656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16412" y="71740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6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7E73F73-27A0-DA40-9915-E4DAED712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74" y="1083759"/>
            <a:ext cx="85217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626" y="2152459"/>
            <a:ext cx="867701" cy="9425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265" y="2152459"/>
            <a:ext cx="867701" cy="9425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904" y="2152459"/>
            <a:ext cx="867701" cy="9425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543" y="2152459"/>
            <a:ext cx="867701" cy="9425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184" y="2152459"/>
            <a:ext cx="867701" cy="942543"/>
          </a:xfrm>
          <a:prstGeom prst="rect">
            <a:avLst/>
          </a:prstGeom>
        </p:spPr>
      </p:pic>
      <p:sp>
        <p:nvSpPr>
          <p:cNvPr id="3" name="Right Triangle 2"/>
          <p:cNvSpPr/>
          <p:nvPr/>
        </p:nvSpPr>
        <p:spPr>
          <a:xfrm>
            <a:off x="4267543" y="5291251"/>
            <a:ext cx="1592930" cy="763185"/>
          </a:xfrm>
          <a:prstGeom prst="rtTriangl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B1DB15-6CFB-B643-ACD9-A6A77A9A1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8525" y="2231402"/>
            <a:ext cx="1892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A8B1FF-C763-854D-B0CC-801D1D0BF8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3817" y="3038346"/>
            <a:ext cx="25781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8E484C-61F8-0543-9F9E-B75BDBD12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6034" y="3980889"/>
            <a:ext cx="21082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F882831-86F4-DD40-8692-9848939FB2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7561" y="5178136"/>
            <a:ext cx="2565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8476BAA-F1BD-864B-AA51-9E1488ED21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3204" y="696781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0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568E77-0C0B-F04D-814E-658F7231E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95951"/>
            <a:ext cx="78613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990EF-0357-9644-BC0E-24466034E5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7412" y="1416534"/>
            <a:ext cx="17272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2C037B-EF0A-1045-AA8A-C55C7DB6FE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7591" y="2552700"/>
            <a:ext cx="25908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23000C-D445-0A42-86A8-CAFDFBD3CA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3241" y="4013005"/>
            <a:ext cx="3670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D219AC-7FA8-334F-AC8D-7D8786BC59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2991" y="5477451"/>
            <a:ext cx="2590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45AA51-E751-B04A-A35C-C438826A55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9975" y="692732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5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412F0F-1AF9-884A-A17A-ACB3C83B9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75" y="1095951"/>
            <a:ext cx="93980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C6A73-69B9-1148-8D11-285ADCCC3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6574" y="1095951"/>
            <a:ext cx="18669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1FE339-5D08-CD40-A79D-9C92F548A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2791" y="2575083"/>
            <a:ext cx="32004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FDFA38-9CCC-4349-BAD4-9BDF99A52F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4778" y="4026267"/>
            <a:ext cx="9525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568962-94B7-F545-B1CE-D033EBE183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4383" y="5504883"/>
            <a:ext cx="9525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6100369-286D-D143-9734-9AFF63BBF5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6638" y="701266"/>
            <a:ext cx="1358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9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BF17C2-4D48-0D4B-B628-3F5C2D4DE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6068" y="3283734"/>
            <a:ext cx="41275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09DC2A-99F7-5847-A50C-71C62DFB6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04" y="1039915"/>
            <a:ext cx="8851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168" y="1571957"/>
            <a:ext cx="1152082" cy="1072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951" y="1576974"/>
            <a:ext cx="1152082" cy="1072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642" y="1586178"/>
            <a:ext cx="1152082" cy="10726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425" y="1591195"/>
            <a:ext cx="1152082" cy="10726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970" y="3189745"/>
            <a:ext cx="663262" cy="94544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319" y="3189745"/>
            <a:ext cx="663262" cy="94544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668" y="3189745"/>
            <a:ext cx="663262" cy="94544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017" y="3189745"/>
            <a:ext cx="663262" cy="94544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366" y="3189745"/>
            <a:ext cx="663262" cy="94544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717" y="3189745"/>
            <a:ext cx="663262" cy="945440"/>
          </a:xfrm>
          <a:prstGeom prst="rect">
            <a:avLst/>
          </a:prstGeom>
        </p:spPr>
      </p:pic>
      <p:cxnSp>
        <p:nvCxnSpPr>
          <p:cNvPr id="53" name="Straight Connector 52"/>
          <p:cNvCxnSpPr/>
          <p:nvPr/>
        </p:nvCxnSpPr>
        <p:spPr>
          <a:xfrm>
            <a:off x="6937024" y="3826704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8912084" y="3826704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1EA39C04-5277-6B41-93B1-BA6C83CF38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3733" y="1716849"/>
            <a:ext cx="17272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AD81BC-3E12-5643-A230-42E8A5ACDA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0542" y="3271585"/>
            <a:ext cx="6731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A07941-C409-B741-970D-D2A66FC297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04257" y="3271585"/>
            <a:ext cx="660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FF9437-D379-BB43-893D-197D509198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0433" y="4431519"/>
            <a:ext cx="16129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A2096B-5418-914B-A511-543D9A35B1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54292" y="5448847"/>
            <a:ext cx="9525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D6C99B9-41E6-1E47-8001-4F2AD945BCC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04304" y="699281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D3189B-D1AD-FE4D-9D44-60F1746B4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47" y="1062055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F5EBC6-8133-AE41-B2DE-82DCB29E2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112" y="1546222"/>
            <a:ext cx="47244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0E8812-3E27-644B-BA2D-59FC7E44B7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8954" y="2513380"/>
            <a:ext cx="38100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2D191F-89DD-2749-908F-6A1D295B4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9686" y="3977405"/>
            <a:ext cx="1193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499FED-C108-AA4C-8A41-553FAAB3E7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27375" y="5475761"/>
            <a:ext cx="4343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85E064-A7FD-4948-9642-DF89A673FB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1153" y="668647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1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783136-D864-EE4D-BFAC-E9ECCA3F0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65218"/>
            <a:ext cx="8712200" cy="5422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A5FF93-9995-5648-BA24-DA5BE295C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2784" y="1065218"/>
            <a:ext cx="36449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729067-A4B9-724B-BB2C-FA6354D5FE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4525" y="2507488"/>
            <a:ext cx="34925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0E1855-9ED1-994E-ABAF-77F2FE2C47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0095" y="3974142"/>
            <a:ext cx="21209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D7616E-0723-E64D-81EC-DDDE772F1D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2784" y="5611818"/>
            <a:ext cx="14097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4A3B326-98CD-5840-AEC7-489FA19B60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0545" y="717480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6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599C76-C26F-274D-8365-539A6D59F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095951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4B409-283B-4E47-8C13-03516BB44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762" y="1575362"/>
            <a:ext cx="36449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1DA1C2-364F-DE4C-8FBE-7D2E2EF991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7582" y="2565400"/>
            <a:ext cx="34925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D09F9C-48BC-0046-B57F-355D42F9DF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0082" y="4039428"/>
            <a:ext cx="1625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6E9699-9662-E141-95EC-A94CFC4FCF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9412" y="5477451"/>
            <a:ext cx="34925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668585-0D2E-8049-A106-29C104FF56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2675" y="751386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4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E5BD098-81F6-6E49-A444-E5BF0A7FB4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321" y="2721217"/>
            <a:ext cx="2616200" cy="86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65CA0C-BCA3-F444-B3A2-390C12FF7E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35" y="1019417"/>
            <a:ext cx="83566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4578879" y="1145962"/>
            <a:ext cx="318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44"/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77"/>
                <a:cs typeface="Times New Roman" panose="02020603050405020304" pitchFamily="18" charset="0"/>
              </a:rPr>
              <a:t>11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266432" y="3262828"/>
            <a:ext cx="54484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Hexagon 1"/>
          <p:cNvSpPr/>
          <p:nvPr/>
        </p:nvSpPr>
        <p:spPr>
          <a:xfrm>
            <a:off x="2951018" y="5246546"/>
            <a:ext cx="1896440" cy="831443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D986A2-BD6A-7C4F-95ED-C535CF5E1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1735" y="2708517"/>
            <a:ext cx="25908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A9DCD51-EADD-4441-A598-4AE881450F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7915" y="3459461"/>
            <a:ext cx="16256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976DE24-226E-2D40-9D14-EEC82ACF86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2803" y="5228317"/>
            <a:ext cx="2235200" cy="863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AE2AC76-6EA8-7649-A64E-1EA93045F7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8770" y="730873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9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CF4C2-A389-C749-9C63-FBC4182B5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1105" y="1614298"/>
            <a:ext cx="31877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93EE63-91E6-CC4D-BEF9-D630069DC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25" y="988853"/>
            <a:ext cx="97536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3744955" y="2161345"/>
            <a:ext cx="56941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F1AE45D7-A47E-BF41-9B21-7770F62EF8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2078" y="1568578"/>
            <a:ext cx="9525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B159268-3114-5B43-B1D2-3FD0C707B9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1581" y="2950454"/>
            <a:ext cx="2590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B19E9F-D6CA-ED42-AE6F-CADB950F3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0291" y="3901763"/>
            <a:ext cx="2565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4DC6DF-6EDC-0549-95FF-24FBBD93A0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4183" y="4912055"/>
            <a:ext cx="25654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C66EF75-427C-0944-8CDC-6705583DFC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2839" y="720218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9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C37078-A7EC-7C4F-AF45-8DB4DADDC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080" y="1095951"/>
            <a:ext cx="76962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154" y="1675996"/>
            <a:ext cx="940973" cy="9115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544" y="1675996"/>
            <a:ext cx="940973" cy="9115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607" y="1675996"/>
            <a:ext cx="940973" cy="9115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982" y="1675996"/>
            <a:ext cx="940973" cy="9115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372" y="1675996"/>
            <a:ext cx="940973" cy="91156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420" y="1689397"/>
            <a:ext cx="940973" cy="9115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419" y="1689397"/>
            <a:ext cx="940973" cy="9115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29F052-823F-9146-994A-DD3A1F988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3417" y="1783182"/>
            <a:ext cx="28194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7AE64F-4785-DB47-9424-8D3A9257F3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1046" y="2558461"/>
            <a:ext cx="3276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326DE4-7C4D-164D-970F-30E6C63FD3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5419" y="4489855"/>
            <a:ext cx="4622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FF6E66-57E5-E540-B36F-21E480B061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6719" y="5492691"/>
            <a:ext cx="20701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96015D8-A456-484B-989B-80AC1A6BFC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73596" y="706259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FBE8F6-3A54-DE43-B345-BD2AE92DB8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66" y="1059375"/>
            <a:ext cx="82169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557468"/>
              </p:ext>
            </p:extLst>
          </p:nvPr>
        </p:nvGraphicFramePr>
        <p:xfrm>
          <a:off x="1427018" y="1895412"/>
          <a:ext cx="4608944" cy="1028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118">
                  <a:extLst>
                    <a:ext uri="{9D8B030D-6E8A-4147-A177-3AD203B41FA5}">
                      <a16:colId xmlns:a16="http://schemas.microsoft.com/office/drawing/2014/main" val="3782319983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939840297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4011563764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2872821619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96104201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1064077693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1849811059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2196402340"/>
                    </a:ext>
                  </a:extLst>
                </a:gridCol>
              </a:tblGrid>
              <a:tr h="482232">
                <a:tc gridSpan="8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739128"/>
                  </a:ext>
                </a:extLst>
              </a:tr>
              <a:tr h="5465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555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5F8F9A1-994C-4941-9093-6C104394C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551" y="1749338"/>
            <a:ext cx="11176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FB8CFD-A777-5C4D-8985-83D3F0427B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1490" y="2990850"/>
            <a:ext cx="8255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34D0B5-D99B-EA45-B42E-ED3C1FD0C2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8881" y="4975006"/>
            <a:ext cx="34925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5E3451-3830-8841-A032-A05FA6D049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7674" y="5957316"/>
            <a:ext cx="7239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5C8B53D-7811-6647-8A51-D0DB50436C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61075" y="669913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3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E5074E-8F07-CB40-B806-CB45C001C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137" y="1095951"/>
            <a:ext cx="89662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560093" y="4282145"/>
                <a:ext cx="316144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456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590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093" y="4282145"/>
                <a:ext cx="3161443" cy="584775"/>
              </a:xfrm>
              <a:prstGeom prst="rect">
                <a:avLst/>
              </a:prstGeom>
              <a:blipFill>
                <a:blip r:embed="rId3"/>
                <a:stretch>
                  <a:fillRect l="-5010" t="-11458" r="-3854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 flipV="1">
            <a:off x="3707067" y="4724400"/>
            <a:ext cx="867493" cy="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03BEC604-AD42-1449-B61A-714BEEBDD2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2571" y="1610622"/>
            <a:ext cx="21209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9BC36F-D0C5-3840-9CC8-F78FDCA362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2026" y="2550245"/>
            <a:ext cx="21209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6BE8F2E-725F-A144-A3DC-ADC31C505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8424" y="4142732"/>
            <a:ext cx="10541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4DDDA0-A211-8941-8893-FD7665E177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4582" y="5489643"/>
            <a:ext cx="32385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B21541-007C-3643-A472-58A47A0525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42926" y="717996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2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8EF1094-8A33-B047-B54D-7740467AE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622" y="4634444"/>
            <a:ext cx="29845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DEB9A62-68C3-4543-BE32-98738D064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125802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713884" y="5174691"/>
            <a:ext cx="61664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58273918-CD25-ED45-B5EC-8862475CB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0084" y="1125802"/>
            <a:ext cx="9906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A1F153F-7D72-CD4F-9D42-20E91B31D2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1222" y="3064002"/>
            <a:ext cx="15113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5498E0-1AAE-6040-8D75-7B73FB544E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6399" y="4620023"/>
            <a:ext cx="10160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E9F8FD8-9ED6-9646-B587-C7B1BAFC1F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4995" y="5496323"/>
            <a:ext cx="9652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92A134D-B2E6-C545-B098-B46248CE63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7275" y="700352"/>
            <a:ext cx="13335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40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12685</TotalTime>
  <Words>134</Words>
  <Application>Microsoft Macintosh PowerPoint</Application>
  <PresentationFormat>A4 Paper (210x297 mm)</PresentationFormat>
  <Paragraphs>26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Cassie</cp:lastModifiedBy>
  <cp:revision>339</cp:revision>
  <dcterms:created xsi:type="dcterms:W3CDTF">2019-10-15T10:24:11Z</dcterms:created>
  <dcterms:modified xsi:type="dcterms:W3CDTF">2020-10-30T19:06:06Z</dcterms:modified>
</cp:coreProperties>
</file>