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3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.png"/><Relationship Id="rId10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A87F85B-67D9-4710-9C54-288221BAA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207" y="1154219"/>
            <a:ext cx="7547502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247707" cy="6492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204479" y="1758462"/>
            <a:ext cx="395852" cy="756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2EBFB73-C45A-4ED1-8B4A-B4F307C0F4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46" y="1203767"/>
            <a:ext cx="7907197" cy="44504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309036"/>
            <a:ext cx="390553" cy="525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551147" y="1834095"/>
            <a:ext cx="49182" cy="4241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305E6F7-B2C3-4B3A-AC5F-E4ADCE25F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09" y="1128671"/>
            <a:ext cx="7931583" cy="502963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128671"/>
            <a:ext cx="192232" cy="7054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30" y="1834096"/>
            <a:ext cx="538646" cy="499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2434001-0CD2-43B3-912D-4980F3B2BF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8251" y="1834096"/>
            <a:ext cx="2536156" cy="7498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E7EDEA0-4AB8-408C-B6A7-DB57F847C0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450" y="2583969"/>
            <a:ext cx="1322947" cy="6462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04CE2D81-1825-427E-A903-8A36B89747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7725" y="1935417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C465CBB-B054-4C73-A060-B4E0A2F85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20262"/>
            <a:ext cx="8163252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8008219" y="1834096"/>
            <a:ext cx="581601" cy="3700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264769" y="1492180"/>
            <a:ext cx="335561" cy="341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91BB9CD-1BD5-453A-900A-6D6167CC5C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6027" y="1746643"/>
            <a:ext cx="2536156" cy="7498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EF22705A-1C13-4F12-B733-8B959F71C4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2452" y="1750289"/>
            <a:ext cx="2078916" cy="7498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B155B52-397F-4D47-B9FD-9B98FDB221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8579" y="2513274"/>
            <a:ext cx="1322947" cy="64623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C11C2180-CC8F-44AD-BF0C-2496C3B6B9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4917" y="1802110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A0014E8-BFCB-4343-B99F-4CC8C26EEA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65" y="1099006"/>
            <a:ext cx="8315665" cy="476748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7"/>
            <a:ext cx="746687" cy="851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84382" y="1834096"/>
            <a:ext cx="415948" cy="1805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1D81285-8992-4F76-ABB1-2AA6EDDDBC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013" y="1778040"/>
            <a:ext cx="2536156" cy="7437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3C8B932-9EE9-47F7-9BDE-6F1286B177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9550" y="2541157"/>
            <a:ext cx="1322947" cy="6462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931EF9A-4979-4BBB-B5CE-CF0A05FD23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2403" y="1854240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07C034D-EDCB-47C4-A102-8A1D7516C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064088"/>
            <a:ext cx="7547502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193533"/>
            <a:ext cx="0" cy="6405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415495" y="1537398"/>
            <a:ext cx="184836" cy="2966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B83129E-2D9D-47E7-B5EB-6C85D7021E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4486" y="1318336"/>
            <a:ext cx="1743607" cy="156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0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C788D36B-12B9-4CBA-B879-A37ECD3ED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640" y="3429000"/>
            <a:ext cx="2530059" cy="74377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720352D-3F15-49C1-B09E-AE0A62E80A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903" y="1090144"/>
            <a:ext cx="7907197" cy="54259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7863840" y="1834096"/>
            <a:ext cx="725978" cy="2449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29" y="1834095"/>
            <a:ext cx="67421" cy="4241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3712292" y="2284157"/>
            <a:ext cx="138996" cy="1230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7C6B6E4-C822-4ED4-BD01-EE15747080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1614" y="1865139"/>
            <a:ext cx="725487" cy="5364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506A9C0-D04B-4311-8729-FA7879BA4A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7176" y="1629422"/>
            <a:ext cx="762066" cy="5364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AAD54B1-7FE3-4731-B914-D383F100E2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9743" y="2379935"/>
            <a:ext cx="762066" cy="54259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0207AFF9-F40C-40CB-9CC4-E6D1AF2C18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8059" y="1843801"/>
            <a:ext cx="1542422" cy="57917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FE76042D-22EA-46AA-AACF-EA24B1CD81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72222" y="3429000"/>
            <a:ext cx="2219136" cy="74987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D5E49534-98ED-45FF-B4E4-6DC7EDB323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09481" y="4084407"/>
            <a:ext cx="1322947" cy="64623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89957674-C849-4165-9F72-4D770881251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9242" y="3491218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3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05C51767-326B-43E9-ADBC-EB81C31D8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3605" y="2824119"/>
            <a:ext cx="1902117" cy="14570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C5BC4294-BA40-42D6-9A43-41DA5A38BA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4209" y="1709769"/>
            <a:ext cx="1786283" cy="80474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3BE51A7-F903-4E9C-A56C-25E44176E3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917" y="1092172"/>
            <a:ext cx="7931583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458723" cy="532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91500" y="1834096"/>
            <a:ext cx="408830" cy="1404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cxnSpLocks/>
          </p:cNvCxnSpPr>
          <p:nvPr/>
        </p:nvCxnSpPr>
        <p:spPr>
          <a:xfrm>
            <a:off x="4339975" y="1731274"/>
            <a:ext cx="0" cy="7827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4244282" y="2418818"/>
            <a:ext cx="95693" cy="956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5EC0AA8-06F8-42D8-88E5-19320BEAF0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5597" y="1971409"/>
            <a:ext cx="725487" cy="54259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F550E8C7-1CCF-49E5-A986-ED666C5E9A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3973" y="1760851"/>
            <a:ext cx="725487" cy="54259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26550CE8-FA84-4A63-948B-A53609A625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1907" y="2440442"/>
            <a:ext cx="762066" cy="53649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DE76A142-A29B-4517-BB54-053B390716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18286" y="2824119"/>
            <a:ext cx="1322947" cy="64623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84675F71-57BC-4C7A-BF96-4014246D067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95464" y="3907850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3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84A497B-EC89-4AC2-8BD6-C561E4F9F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815" y="1877519"/>
            <a:ext cx="1883827" cy="82303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172AFB0-FE92-404D-8B2B-3170CD38A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676" y="1032494"/>
            <a:ext cx="8108383" cy="54259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325059" y="1289785"/>
            <a:ext cx="264760" cy="5443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30" y="1834095"/>
            <a:ext cx="41252" cy="4318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cxnSpLocks/>
          </p:cNvCxnSpPr>
          <p:nvPr/>
        </p:nvCxnSpPr>
        <p:spPr>
          <a:xfrm flipH="1" flipV="1">
            <a:off x="5146631" y="1877519"/>
            <a:ext cx="9255" cy="76465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5153947" y="2574335"/>
            <a:ext cx="108197" cy="108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75C17DA-638E-4D61-89A5-D02B8D4A0B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6631" y="2060967"/>
            <a:ext cx="737680" cy="54259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622A5BED-0C3D-49E7-8344-0FF1C162B2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8977" y="2131927"/>
            <a:ext cx="725487" cy="5364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57089F42-5633-400F-9A70-B1EEF6DC52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0596" y="2699464"/>
            <a:ext cx="762066" cy="54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8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09657AA-26EF-4A0D-A323-43B9399A9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65" y="1041511"/>
            <a:ext cx="8315665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>
                <a:latin typeface="+mn-lt"/>
              </a:rPr>
              <a:t>Week </a:t>
            </a:r>
            <a:r>
              <a:rPr lang="en-GB" dirty="0">
                <a:latin typeface="+mn-lt"/>
              </a:rPr>
              <a:t>9</a:t>
            </a:r>
            <a:r>
              <a:rPr lang="en-GB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7"/>
            <a:ext cx="639593" cy="750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44189" y="1834096"/>
            <a:ext cx="456141" cy="175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1CA9CE0-CD57-44D6-A216-450C7F41FC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4353" y="1136765"/>
            <a:ext cx="1828959" cy="134123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C29E670D-A834-4B0F-B501-0A3181CC1C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8506" y="3120261"/>
            <a:ext cx="2536156" cy="7498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94E10F3-9599-434D-8150-AFEE503E94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5617" y="3206277"/>
            <a:ext cx="1322947" cy="64623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0982273-8D81-43A0-8C26-3CC4B9F523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4782" y="3774853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590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Bariol Regular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47</cp:revision>
  <dcterms:created xsi:type="dcterms:W3CDTF">2019-10-15T10:24:11Z</dcterms:created>
  <dcterms:modified xsi:type="dcterms:W3CDTF">2020-04-10T07:13:11Z</dcterms:modified>
</cp:coreProperties>
</file>