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1"/>
  </p:sldMasterIdLst>
  <p:notesMasterIdLst>
    <p:notesMasterId r:id="rId17"/>
  </p:notesMasterIdLst>
  <p:sldIdLst>
    <p:sldId id="263" r:id="rId2"/>
    <p:sldId id="264" r:id="rId3"/>
    <p:sldId id="265" r:id="rId4"/>
    <p:sldId id="266" r:id="rId5"/>
    <p:sldId id="267" r:id="rId6"/>
    <p:sldId id="268" r:id="rId7"/>
    <p:sldId id="269" r:id="rId8"/>
    <p:sldId id="270" r:id="rId9"/>
    <p:sldId id="271" r:id="rId10"/>
    <p:sldId id="272" r:id="rId11"/>
    <p:sldId id="273" r:id="rId12"/>
    <p:sldId id="274" r:id="rId13"/>
    <p:sldId id="275" r:id="rId14"/>
    <p:sldId id="276" r:id="rId15"/>
    <p:sldId id="277" r:id="rId16"/>
  </p:sldIdLst>
  <p:sldSz cx="9906000" cy="6858000" type="A4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6E6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0980" autoAdjust="0"/>
    <p:restoredTop sz="94614"/>
  </p:normalViewPr>
  <p:slideViewPr>
    <p:cSldViewPr snapToGrid="0" snapToObjects="1">
      <p:cViewPr varScale="1">
        <p:scale>
          <a:sx n="90" d="100"/>
          <a:sy n="90" d="100"/>
        </p:scale>
        <p:origin x="1768" y="1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381C089-4F35-4C43-BC59-438EC1FE0F45}" type="datetimeFigureOut">
              <a:rPr lang="en-US" smtClean="0"/>
              <a:t>10/30/20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200150" y="1143000"/>
            <a:ext cx="44577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D8FBF2E-605A-DD44-BAE4-1590D24E831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2305101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D8FBF2E-605A-DD44-BAE4-1590D24E831F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408523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3462670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GB" b="1" dirty="0">
                <a:effectLst/>
                <a:latin typeface="Bariol" panose="02000506040000020003" pitchFamily="2" charset="0"/>
              </a:rPr>
              <a:t>Year 1</a:t>
            </a:r>
            <a:r>
              <a:rPr lang="en-GB" b="1" dirty="0">
                <a:solidFill>
                  <a:srgbClr val="1C3A63"/>
                </a:solidFill>
                <a:effectLst/>
                <a:latin typeface="Bariol" panose="02000506040000020003" pitchFamily="2" charset="0"/>
              </a:rPr>
              <a:t> | </a:t>
            </a:r>
            <a:r>
              <a:rPr lang="en-GB" b="1" dirty="0">
                <a:effectLst/>
                <a:latin typeface="Bariol" panose="02000506040000020003" pitchFamily="2" charset="0"/>
              </a:rPr>
              <a:t>Week 1</a:t>
            </a:r>
            <a:r>
              <a:rPr lang="en-GB" b="1" dirty="0">
                <a:solidFill>
                  <a:srgbClr val="1C3A63"/>
                </a:solidFill>
                <a:effectLst/>
                <a:latin typeface="Bariol" panose="02000506040000020003" pitchFamily="2" charset="0"/>
              </a:rPr>
              <a:t> | </a:t>
            </a:r>
            <a:r>
              <a:rPr lang="en-GB" b="1" dirty="0">
                <a:effectLst/>
                <a:latin typeface="Bariol" panose="02000506040000020003" pitchFamily="2" charset="0"/>
              </a:rPr>
              <a:t>Day 1</a:t>
            </a:r>
            <a:endParaRPr lang="en-GB" dirty="0">
              <a:effectLst/>
              <a:latin typeface="Bariol" panose="02000506040000020003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269380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r" defTabSz="914400" rtl="0" eaLnBrk="1" latinLnBrk="0" hangingPunct="1">
        <a:lnSpc>
          <a:spcPct val="90000"/>
        </a:lnSpc>
        <a:spcBef>
          <a:spcPct val="0"/>
        </a:spcBef>
        <a:buNone/>
        <a:defRPr lang="en-GB" sz="2400" b="1" i="0" kern="1200" baseline="0" smtClean="0">
          <a:solidFill>
            <a:schemeClr val="bg1"/>
          </a:solidFill>
          <a:effectLst/>
          <a:latin typeface="Bariol" panose="02000506040000020003" pitchFamily="2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7" Type="http://schemas.openxmlformats.org/officeDocument/2006/relationships/image" Target="../media/image13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6.png"/><Relationship Id="rId4" Type="http://schemas.openxmlformats.org/officeDocument/2006/relationships/image" Target="../media/image7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2.png"/><Relationship Id="rId4" Type="http://schemas.openxmlformats.org/officeDocument/2006/relationships/image" Target="../media/image21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4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9.png"/><Relationship Id="rId5" Type="http://schemas.openxmlformats.org/officeDocument/2006/relationships/image" Target="../media/image28.png"/><Relationship Id="rId4" Type="http://schemas.openxmlformats.org/officeDocument/2006/relationships/image" Target="../media/image27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3.png"/><Relationship Id="rId4" Type="http://schemas.openxmlformats.org/officeDocument/2006/relationships/image" Target="../media/image12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5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270889" y="726923"/>
            <a:ext cx="9419136" cy="5090601"/>
            <a:chOff x="-211850" y="1525820"/>
            <a:chExt cx="9419136" cy="5090601"/>
          </a:xfrm>
        </p:grpSpPr>
        <p:pic>
          <p:nvPicPr>
            <p:cNvPr id="3" name="Picture 2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-211850" y="1525820"/>
              <a:ext cx="9419136" cy="5090601"/>
            </a:xfrm>
            <a:prstGeom prst="rect">
              <a:avLst/>
            </a:prstGeom>
          </p:spPr>
        </p:pic>
        <p:sp>
          <p:nvSpPr>
            <p:cNvPr id="6" name="Rectangle 5"/>
            <p:cNvSpPr/>
            <p:nvPr/>
          </p:nvSpPr>
          <p:spPr>
            <a:xfrm>
              <a:off x="3801979" y="4899259"/>
              <a:ext cx="500514" cy="452107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4" name="Title Placeholder 1">
            <a:extLst>
              <a:ext uri="{FF2B5EF4-FFF2-40B4-BE49-F238E27FC236}">
                <a16:creationId xmlns:a16="http://schemas.microsoft.com/office/drawing/2014/main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3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1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1</a:t>
            </a:r>
          </a:p>
        </p:txBody>
      </p:sp>
      <p:sp>
        <p:nvSpPr>
          <p:cNvPr id="5" name="Oval 4"/>
          <p:cNvSpPr/>
          <p:nvPr/>
        </p:nvSpPr>
        <p:spPr>
          <a:xfrm>
            <a:off x="4236592" y="4037798"/>
            <a:ext cx="548640" cy="548640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8464480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Picture 1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6480" y="786304"/>
            <a:ext cx="9413040" cy="5535648"/>
          </a:xfrm>
          <a:prstGeom prst="rect">
            <a:avLst/>
          </a:prstGeom>
        </p:spPr>
      </p:pic>
      <p:sp>
        <p:nvSpPr>
          <p:cNvPr id="4" name="Title Placeholder 1">
            <a:extLst>
              <a:ext uri="{FF2B5EF4-FFF2-40B4-BE49-F238E27FC236}">
                <a16:creationId xmlns:a16="http://schemas.microsoft.com/office/drawing/2014/main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3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1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2</a:t>
            </a:r>
          </a:p>
        </p:txBody>
      </p:sp>
      <p:grpSp>
        <p:nvGrpSpPr>
          <p:cNvPr id="6" name="Group 5"/>
          <p:cNvGrpSpPr/>
          <p:nvPr/>
        </p:nvGrpSpPr>
        <p:grpSpPr>
          <a:xfrm>
            <a:off x="7379708" y="2565215"/>
            <a:ext cx="2186410" cy="2593021"/>
            <a:chOff x="7379708" y="2565215"/>
            <a:chExt cx="2186410" cy="2593021"/>
          </a:xfrm>
        </p:grpSpPr>
        <p:pic>
          <p:nvPicPr>
            <p:cNvPr id="9" name="Picture 8"/>
            <p:cNvPicPr>
              <a:picLocks noChangeAspect="1"/>
            </p:cNvPicPr>
            <p:nvPr/>
          </p:nvPicPr>
          <p:blipFill rotWithShape="1">
            <a:blip r:embed="rId3"/>
            <a:srcRect t="3177" r="-14"/>
            <a:stretch/>
          </p:blipFill>
          <p:spPr>
            <a:xfrm>
              <a:off x="7379708" y="2565215"/>
              <a:ext cx="2186410" cy="2593021"/>
            </a:xfrm>
            <a:prstGeom prst="rect">
              <a:avLst/>
            </a:prstGeom>
          </p:spPr>
        </p:pic>
        <p:sp>
          <p:nvSpPr>
            <p:cNvPr id="5" name="Rectangle 4"/>
            <p:cNvSpPr/>
            <p:nvPr/>
          </p:nvSpPr>
          <p:spPr>
            <a:xfrm>
              <a:off x="9452008" y="2565215"/>
              <a:ext cx="114110" cy="274238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</p:spTree>
    <p:extLst>
      <p:ext uri="{BB962C8B-B14F-4D97-AF65-F5344CB8AC3E}">
        <p14:creationId xmlns:p14="http://schemas.microsoft.com/office/powerpoint/2010/main" val="101906804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7653" y="730264"/>
            <a:ext cx="9516681" cy="6407451"/>
          </a:xfrm>
          <a:prstGeom prst="rect">
            <a:avLst/>
          </a:prstGeom>
        </p:spPr>
      </p:pic>
      <p:sp>
        <p:nvSpPr>
          <p:cNvPr id="4" name="Title Placeholder 1">
            <a:extLst>
              <a:ext uri="{FF2B5EF4-FFF2-40B4-BE49-F238E27FC236}">
                <a16:creationId xmlns:a16="http://schemas.microsoft.com/office/drawing/2014/main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3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1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3</a:t>
            </a:r>
          </a:p>
        </p:txBody>
      </p:sp>
      <p:pic>
        <p:nvPicPr>
          <p:cNvPr id="23" name="Picture 2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07054" y="1829625"/>
            <a:ext cx="262043" cy="387959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72114" y="1705444"/>
            <a:ext cx="222005" cy="1117594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95259" y="1747589"/>
            <a:ext cx="1076061" cy="1078666"/>
          </a:xfrm>
          <a:prstGeom prst="rect">
            <a:avLst/>
          </a:prstGeom>
        </p:spPr>
      </p:pic>
      <p:pic>
        <p:nvPicPr>
          <p:cNvPr id="29" name="Picture 2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26152" y="1743053"/>
            <a:ext cx="1076061" cy="1078666"/>
          </a:xfrm>
          <a:prstGeom prst="rect">
            <a:avLst/>
          </a:prstGeom>
        </p:spPr>
      </p:pic>
      <p:pic>
        <p:nvPicPr>
          <p:cNvPr id="32" name="Picture 3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91102" y="1705444"/>
            <a:ext cx="222005" cy="1117594"/>
          </a:xfrm>
          <a:prstGeom prst="rect">
            <a:avLst/>
          </a:prstGeom>
        </p:spPr>
      </p:pic>
      <p:pic>
        <p:nvPicPr>
          <p:cNvPr id="33" name="Picture 3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76161" y="1706036"/>
            <a:ext cx="222005" cy="1117594"/>
          </a:xfrm>
          <a:prstGeom prst="rect">
            <a:avLst/>
          </a:prstGeom>
        </p:spPr>
      </p:pic>
      <p:pic>
        <p:nvPicPr>
          <p:cNvPr id="34" name="Picture 3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51010" y="1829624"/>
            <a:ext cx="262043" cy="387959"/>
          </a:xfrm>
          <a:prstGeom prst="rect">
            <a:avLst/>
          </a:prstGeom>
        </p:spPr>
      </p:pic>
      <p:pic>
        <p:nvPicPr>
          <p:cNvPr id="35" name="Picture 3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71985" y="2282386"/>
            <a:ext cx="262043" cy="387959"/>
          </a:xfrm>
          <a:prstGeom prst="rect">
            <a:avLst/>
          </a:prstGeom>
        </p:spPr>
      </p:pic>
      <p:pic>
        <p:nvPicPr>
          <p:cNvPr id="36" name="Picture 3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07054" y="2264241"/>
            <a:ext cx="262043" cy="387959"/>
          </a:xfrm>
          <a:prstGeom prst="rect">
            <a:avLst/>
          </a:prstGeom>
        </p:spPr>
      </p:pic>
      <p:pic>
        <p:nvPicPr>
          <p:cNvPr id="37" name="Picture 3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22509" y="1829624"/>
            <a:ext cx="262043" cy="387959"/>
          </a:xfrm>
          <a:prstGeom prst="rect">
            <a:avLst/>
          </a:prstGeom>
        </p:spPr>
      </p:pic>
      <p:pic>
        <p:nvPicPr>
          <p:cNvPr id="38" name="Picture 3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43484" y="2282386"/>
            <a:ext cx="262043" cy="387959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614983" y="2268302"/>
            <a:ext cx="2789636" cy="23032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3220107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9446" y="716841"/>
            <a:ext cx="9431329" cy="5578323"/>
          </a:xfrm>
          <a:prstGeom prst="rect">
            <a:avLst/>
          </a:prstGeom>
        </p:spPr>
      </p:pic>
      <p:sp>
        <p:nvSpPr>
          <p:cNvPr id="4" name="Title Placeholder 1">
            <a:extLst>
              <a:ext uri="{FF2B5EF4-FFF2-40B4-BE49-F238E27FC236}">
                <a16:creationId xmlns:a16="http://schemas.microsoft.com/office/drawing/2014/main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3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1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4</a:t>
            </a:r>
          </a:p>
        </p:txBody>
      </p:sp>
      <p:pic>
        <p:nvPicPr>
          <p:cNvPr id="18" name="Picture 1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34288" y="1707374"/>
            <a:ext cx="222005" cy="1117594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19347" y="1707966"/>
            <a:ext cx="222005" cy="1117594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93042" y="2053696"/>
            <a:ext cx="262043" cy="387959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80609" y="1738439"/>
            <a:ext cx="262043" cy="387959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77723" y="2399556"/>
            <a:ext cx="262043" cy="387959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5"/>
          <a:srcRect l="5228" t="6068" r="6871" b="3604"/>
          <a:stretch/>
        </p:blipFill>
        <p:spPr>
          <a:xfrm>
            <a:off x="7788534" y="3148671"/>
            <a:ext cx="1582797" cy="2562623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82996" y="1772801"/>
            <a:ext cx="1042709" cy="1045234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15953" y="1772801"/>
            <a:ext cx="1042709" cy="1045234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39604" y="1742281"/>
            <a:ext cx="1042709" cy="1045234"/>
          </a:xfrm>
          <a:prstGeom prst="rect">
            <a:avLst/>
          </a:prstGeom>
        </p:spPr>
      </p:pic>
      <p:pic>
        <p:nvPicPr>
          <p:cNvPr id="29" name="Picture 28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72561" y="1742281"/>
            <a:ext cx="1042709" cy="1045234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253865" y="4217015"/>
            <a:ext cx="652133" cy="8640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9135787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0383" y="751499"/>
            <a:ext cx="9425233" cy="5913633"/>
          </a:xfrm>
          <a:prstGeom prst="rect">
            <a:avLst/>
          </a:prstGeom>
        </p:spPr>
      </p:pic>
      <p:sp>
        <p:nvSpPr>
          <p:cNvPr id="4" name="Title Placeholder 1">
            <a:extLst>
              <a:ext uri="{FF2B5EF4-FFF2-40B4-BE49-F238E27FC236}">
                <a16:creationId xmlns:a16="http://schemas.microsoft.com/office/drawing/2014/main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3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1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5</a:t>
            </a:r>
          </a:p>
        </p:txBody>
      </p:sp>
      <p:pic>
        <p:nvPicPr>
          <p:cNvPr id="45" name="Picture 4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37467" y="1666766"/>
            <a:ext cx="2912269" cy="9760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9909791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Oval 26"/>
          <p:cNvSpPr/>
          <p:nvPr/>
        </p:nvSpPr>
        <p:spPr>
          <a:xfrm>
            <a:off x="6788884" y="2034727"/>
            <a:ext cx="608475" cy="587802"/>
          </a:xfrm>
          <a:prstGeom prst="ellipse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18" name="Group 17"/>
          <p:cNvGrpSpPr/>
          <p:nvPr/>
        </p:nvGrpSpPr>
        <p:grpSpPr>
          <a:xfrm>
            <a:off x="6042548" y="1041909"/>
            <a:ext cx="2076740" cy="1421779"/>
            <a:chOff x="348242" y="-88749"/>
            <a:chExt cx="8183425" cy="5799578"/>
          </a:xfrm>
        </p:grpSpPr>
        <p:sp>
          <p:nvSpPr>
            <p:cNvPr id="19" name="Oval 18"/>
            <p:cNvSpPr/>
            <p:nvPr/>
          </p:nvSpPr>
          <p:spPr>
            <a:xfrm>
              <a:off x="3183226" y="-88749"/>
              <a:ext cx="2397704" cy="2397704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0" name="Oval 19"/>
            <p:cNvSpPr/>
            <p:nvPr/>
          </p:nvSpPr>
          <p:spPr>
            <a:xfrm>
              <a:off x="348242" y="3313125"/>
              <a:ext cx="2397704" cy="2397704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1" name="Oval 20"/>
            <p:cNvSpPr/>
            <p:nvPr/>
          </p:nvSpPr>
          <p:spPr>
            <a:xfrm>
              <a:off x="6133963" y="3206091"/>
              <a:ext cx="2397704" cy="2397704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cxnSp>
          <p:nvCxnSpPr>
            <p:cNvPr id="22" name="Straight Connector 21"/>
            <p:cNvCxnSpPr>
              <a:stCxn id="19" idx="3"/>
              <a:endCxn id="20" idx="0"/>
            </p:cNvCxnSpPr>
            <p:nvPr/>
          </p:nvCxnSpPr>
          <p:spPr>
            <a:xfrm flipH="1">
              <a:off x="1547094" y="1957818"/>
              <a:ext cx="1987268" cy="1355307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/>
            <p:cNvCxnSpPr>
              <a:stCxn id="19" idx="5"/>
              <a:endCxn id="21" idx="0"/>
            </p:cNvCxnSpPr>
            <p:nvPr/>
          </p:nvCxnSpPr>
          <p:spPr>
            <a:xfrm>
              <a:off x="5229794" y="1957818"/>
              <a:ext cx="2103021" cy="1248273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9256" y="716994"/>
            <a:ext cx="9504488" cy="5578323"/>
          </a:xfrm>
          <a:prstGeom prst="rect">
            <a:avLst/>
          </a:prstGeom>
        </p:spPr>
      </p:pic>
      <p:sp>
        <p:nvSpPr>
          <p:cNvPr id="4" name="Title Placeholder 1">
            <a:extLst>
              <a:ext uri="{FF2B5EF4-FFF2-40B4-BE49-F238E27FC236}">
                <a16:creationId xmlns:a16="http://schemas.microsoft.com/office/drawing/2014/main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3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2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1</a:t>
            </a:r>
          </a:p>
        </p:txBody>
      </p:sp>
      <p:cxnSp>
        <p:nvCxnSpPr>
          <p:cNvPr id="28" name="Straight Connector 27"/>
          <p:cNvCxnSpPr/>
          <p:nvPr/>
        </p:nvCxnSpPr>
        <p:spPr>
          <a:xfrm>
            <a:off x="7073824" y="1647920"/>
            <a:ext cx="6732" cy="378115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Straight Connector 34"/>
          <p:cNvCxnSpPr/>
          <p:nvPr/>
        </p:nvCxnSpPr>
        <p:spPr>
          <a:xfrm>
            <a:off x="4824257" y="3758449"/>
            <a:ext cx="858982" cy="0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6" name="Straight Connector 35"/>
          <p:cNvCxnSpPr/>
          <p:nvPr/>
        </p:nvCxnSpPr>
        <p:spPr>
          <a:xfrm>
            <a:off x="5890497" y="3758449"/>
            <a:ext cx="858982" cy="0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38" name="Picture 3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60575" y="3188804"/>
            <a:ext cx="1792629" cy="23824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7485303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1639" y="759319"/>
            <a:ext cx="9419136" cy="5578323"/>
          </a:xfrm>
          <a:prstGeom prst="rect">
            <a:avLst/>
          </a:prstGeom>
        </p:spPr>
      </p:pic>
      <p:sp>
        <p:nvSpPr>
          <p:cNvPr id="4" name="Title Placeholder 1">
            <a:extLst>
              <a:ext uri="{FF2B5EF4-FFF2-40B4-BE49-F238E27FC236}">
                <a16:creationId xmlns:a16="http://schemas.microsoft.com/office/drawing/2014/main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3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2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2</a:t>
            </a:r>
          </a:p>
        </p:txBody>
      </p:sp>
      <p:pic>
        <p:nvPicPr>
          <p:cNvPr id="28" name="Picture 2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64780" y="2731905"/>
            <a:ext cx="1076061" cy="1078666"/>
          </a:xfrm>
          <a:prstGeom prst="rect">
            <a:avLst/>
          </a:prstGeom>
        </p:spPr>
      </p:pic>
      <p:pic>
        <p:nvPicPr>
          <p:cNvPr id="30" name="Picture 2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46341" y="2731905"/>
            <a:ext cx="1076061" cy="1078666"/>
          </a:xfrm>
          <a:prstGeom prst="rect">
            <a:avLst/>
          </a:prstGeom>
        </p:spPr>
      </p:pic>
      <p:pic>
        <p:nvPicPr>
          <p:cNvPr id="31" name="Picture 3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73082" y="2692977"/>
            <a:ext cx="222005" cy="1117594"/>
          </a:xfrm>
          <a:prstGeom prst="rect">
            <a:avLst/>
          </a:prstGeom>
        </p:spPr>
      </p:pic>
      <p:pic>
        <p:nvPicPr>
          <p:cNvPr id="32" name="Picture 3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61945" y="3102772"/>
            <a:ext cx="194365" cy="287761"/>
          </a:xfrm>
          <a:prstGeom prst="rect">
            <a:avLst/>
          </a:prstGeom>
        </p:spPr>
      </p:pic>
      <p:pic>
        <p:nvPicPr>
          <p:cNvPr id="33" name="Picture 3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49512" y="2787515"/>
            <a:ext cx="194365" cy="287761"/>
          </a:xfrm>
          <a:prstGeom prst="rect">
            <a:avLst/>
          </a:prstGeom>
        </p:spPr>
      </p:pic>
      <p:pic>
        <p:nvPicPr>
          <p:cNvPr id="34" name="Picture 3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46626" y="3448632"/>
            <a:ext cx="194365" cy="287761"/>
          </a:xfrm>
          <a:prstGeom prst="rect">
            <a:avLst/>
          </a:prstGeom>
        </p:spPr>
      </p:pic>
      <p:pic>
        <p:nvPicPr>
          <p:cNvPr id="35" name="Picture 3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38618" y="3102772"/>
            <a:ext cx="194365" cy="287761"/>
          </a:xfrm>
          <a:prstGeom prst="rect">
            <a:avLst/>
          </a:prstGeom>
        </p:spPr>
      </p:pic>
      <p:pic>
        <p:nvPicPr>
          <p:cNvPr id="36" name="Picture 3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26185" y="2787515"/>
            <a:ext cx="194365" cy="287761"/>
          </a:xfrm>
          <a:prstGeom prst="rect">
            <a:avLst/>
          </a:prstGeom>
        </p:spPr>
      </p:pic>
      <p:sp>
        <p:nvSpPr>
          <p:cNvPr id="2" name="Oval 1"/>
          <p:cNvSpPr/>
          <p:nvPr/>
        </p:nvSpPr>
        <p:spPr>
          <a:xfrm>
            <a:off x="3408217" y="4583339"/>
            <a:ext cx="548157" cy="548640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1051918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7735" y="737997"/>
            <a:ext cx="9413040" cy="5913633"/>
          </a:xfrm>
          <a:prstGeom prst="rect">
            <a:avLst/>
          </a:prstGeom>
        </p:spPr>
      </p:pic>
      <p:sp>
        <p:nvSpPr>
          <p:cNvPr id="4" name="Title Placeholder 1">
            <a:extLst>
              <a:ext uri="{FF2B5EF4-FFF2-40B4-BE49-F238E27FC236}">
                <a16:creationId xmlns:a16="http://schemas.microsoft.com/office/drawing/2014/main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3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2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3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0800000">
            <a:off x="1635600" y="3248880"/>
            <a:ext cx="3050639" cy="104436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00623" y="1548233"/>
            <a:ext cx="4492390" cy="1075944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042991" y="4333860"/>
            <a:ext cx="2823607" cy="15626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1696387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10923" y="721045"/>
            <a:ext cx="9419136" cy="4602879"/>
          </a:xfrm>
          <a:prstGeom prst="rect">
            <a:avLst/>
          </a:prstGeom>
        </p:spPr>
      </p:pic>
      <p:sp>
        <p:nvSpPr>
          <p:cNvPr id="4" name="Title Placeholder 1">
            <a:extLst>
              <a:ext uri="{FF2B5EF4-FFF2-40B4-BE49-F238E27FC236}">
                <a16:creationId xmlns:a16="http://schemas.microsoft.com/office/drawing/2014/main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3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2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4</a:t>
            </a:r>
          </a:p>
        </p:txBody>
      </p:sp>
      <p:pic>
        <p:nvPicPr>
          <p:cNvPr id="40" name="Picture 3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88008" y="5256303"/>
            <a:ext cx="5793447" cy="478633"/>
          </a:xfrm>
          <a:prstGeom prst="rect">
            <a:avLst/>
          </a:prstGeom>
        </p:spPr>
      </p:pic>
      <p:sp>
        <p:nvSpPr>
          <p:cNvPr id="9" name="Isosceles Triangle 8"/>
          <p:cNvSpPr/>
          <p:nvPr/>
        </p:nvSpPr>
        <p:spPr>
          <a:xfrm>
            <a:off x="7567845" y="5237758"/>
            <a:ext cx="542260" cy="489798"/>
          </a:xfrm>
          <a:prstGeom prst="triangl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761485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5854" y="670842"/>
            <a:ext cx="9406943" cy="5883150"/>
          </a:xfrm>
          <a:prstGeom prst="rect">
            <a:avLst/>
          </a:prstGeom>
        </p:spPr>
      </p:pic>
      <p:sp>
        <p:nvSpPr>
          <p:cNvPr id="4" name="Title Placeholder 1">
            <a:extLst>
              <a:ext uri="{FF2B5EF4-FFF2-40B4-BE49-F238E27FC236}">
                <a16:creationId xmlns:a16="http://schemas.microsoft.com/office/drawing/2014/main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3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2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5</a:t>
            </a:r>
          </a:p>
        </p:txBody>
      </p:sp>
      <p:pic>
        <p:nvPicPr>
          <p:cNvPr id="17" name="Picture 1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94107" y="2419410"/>
            <a:ext cx="4049197" cy="1362965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244259" y="2974221"/>
            <a:ext cx="1155291" cy="617946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 rotWithShape="1">
          <a:blip r:embed="rId5"/>
          <a:srcRect r="4542" b="2754"/>
          <a:stretch/>
        </p:blipFill>
        <p:spPr>
          <a:xfrm>
            <a:off x="6955259" y="4360504"/>
            <a:ext cx="2125241" cy="197679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560585" y="4421447"/>
            <a:ext cx="4312055" cy="12406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8549983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3895" y="765086"/>
            <a:ext cx="9754445" cy="5419814"/>
          </a:xfrm>
          <a:prstGeom prst="rect">
            <a:avLst/>
          </a:prstGeom>
        </p:spPr>
      </p:pic>
      <p:sp>
        <p:nvSpPr>
          <p:cNvPr id="4" name="Title Placeholder 1">
            <a:extLst>
              <a:ext uri="{FF2B5EF4-FFF2-40B4-BE49-F238E27FC236}">
                <a16:creationId xmlns:a16="http://schemas.microsoft.com/office/drawing/2014/main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3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3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1</a:t>
            </a:r>
          </a:p>
        </p:txBody>
      </p:sp>
      <p:cxnSp>
        <p:nvCxnSpPr>
          <p:cNvPr id="14" name="Straight Connector 13"/>
          <p:cNvCxnSpPr/>
          <p:nvPr/>
        </p:nvCxnSpPr>
        <p:spPr>
          <a:xfrm>
            <a:off x="4373263" y="3075849"/>
            <a:ext cx="540000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Connector 14"/>
          <p:cNvCxnSpPr/>
          <p:nvPr/>
        </p:nvCxnSpPr>
        <p:spPr>
          <a:xfrm>
            <a:off x="5927779" y="3075849"/>
            <a:ext cx="540000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Connector 15"/>
          <p:cNvCxnSpPr/>
          <p:nvPr/>
        </p:nvCxnSpPr>
        <p:spPr>
          <a:xfrm>
            <a:off x="4259908" y="2290753"/>
            <a:ext cx="837710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4783303" y="4834501"/>
            <a:ext cx="837710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50149980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7968" y="776324"/>
            <a:ext cx="9431329" cy="5090601"/>
          </a:xfrm>
          <a:prstGeom prst="rect">
            <a:avLst/>
          </a:prstGeom>
        </p:spPr>
      </p:pic>
      <p:sp>
        <p:nvSpPr>
          <p:cNvPr id="4" name="Title Placeholder 1">
            <a:extLst>
              <a:ext uri="{FF2B5EF4-FFF2-40B4-BE49-F238E27FC236}">
                <a16:creationId xmlns:a16="http://schemas.microsoft.com/office/drawing/2014/main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3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3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2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61370" y="1773262"/>
            <a:ext cx="222175" cy="1118451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8996" y="1853063"/>
            <a:ext cx="1042709" cy="1045234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89265" y="1773262"/>
            <a:ext cx="222175" cy="1118451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17160" y="1773262"/>
            <a:ext cx="222175" cy="1118451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21895" y="1773262"/>
            <a:ext cx="222175" cy="1118451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49790" y="1773262"/>
            <a:ext cx="222175" cy="1118451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77685" y="1773262"/>
            <a:ext cx="222175" cy="1118451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05580" y="1773262"/>
            <a:ext cx="222175" cy="1118451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33475" y="1773262"/>
            <a:ext cx="222175" cy="1118451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45055" y="1773262"/>
            <a:ext cx="222175" cy="1118451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3179284" y="2046683"/>
            <a:ext cx="573206" cy="584775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29" name="Straight Connector 28"/>
          <p:cNvCxnSpPr/>
          <p:nvPr/>
        </p:nvCxnSpPr>
        <p:spPr>
          <a:xfrm>
            <a:off x="3531577" y="3535766"/>
            <a:ext cx="540000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Straight Connector 30"/>
          <p:cNvCxnSpPr/>
          <p:nvPr/>
        </p:nvCxnSpPr>
        <p:spPr>
          <a:xfrm>
            <a:off x="6063413" y="3535766"/>
            <a:ext cx="540000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" name="Picture 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898846" y="4561368"/>
            <a:ext cx="1914592" cy="19145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182917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7694" y="764378"/>
            <a:ext cx="9437426" cy="5913633"/>
          </a:xfrm>
          <a:prstGeom prst="rect">
            <a:avLst/>
          </a:prstGeom>
        </p:spPr>
      </p:pic>
      <p:sp>
        <p:nvSpPr>
          <p:cNvPr id="4" name="Title Placeholder 1">
            <a:extLst>
              <a:ext uri="{FF2B5EF4-FFF2-40B4-BE49-F238E27FC236}">
                <a16:creationId xmlns:a16="http://schemas.microsoft.com/office/drawing/2014/main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3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3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3</a:t>
            </a:r>
          </a:p>
        </p:txBody>
      </p:sp>
      <p:sp>
        <p:nvSpPr>
          <p:cNvPr id="2" name="Oval 1"/>
          <p:cNvSpPr/>
          <p:nvPr/>
        </p:nvSpPr>
        <p:spPr>
          <a:xfrm>
            <a:off x="3408217" y="1831424"/>
            <a:ext cx="548640" cy="548640"/>
          </a:xfrm>
          <a:prstGeom prst="ellipse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07654" y="3486588"/>
            <a:ext cx="5430719" cy="682654"/>
          </a:xfrm>
          <a:prstGeom prst="rect">
            <a:avLst/>
          </a:prstGeom>
        </p:spPr>
      </p:pic>
      <p:grpSp>
        <p:nvGrpSpPr>
          <p:cNvPr id="5" name="Group 4"/>
          <p:cNvGrpSpPr/>
          <p:nvPr/>
        </p:nvGrpSpPr>
        <p:grpSpPr>
          <a:xfrm>
            <a:off x="2266251" y="4928404"/>
            <a:ext cx="1956763" cy="1097376"/>
            <a:chOff x="2000094" y="5065251"/>
            <a:chExt cx="1956763" cy="1097376"/>
          </a:xfrm>
        </p:grpSpPr>
        <p:pic>
          <p:nvPicPr>
            <p:cNvPr id="29" name="Picture 28"/>
            <p:cNvPicPr>
              <a:picLocks noChangeAspect="1"/>
            </p:cNvPicPr>
            <p:nvPr/>
          </p:nvPicPr>
          <p:blipFill rotWithShape="1">
            <a:blip r:embed="rId4"/>
            <a:srcRect t="1" r="50042" b="-41"/>
            <a:stretch/>
          </p:blipFill>
          <p:spPr>
            <a:xfrm>
              <a:off x="2501945" y="5065251"/>
              <a:ext cx="1454912" cy="976430"/>
            </a:xfrm>
            <a:prstGeom prst="rect">
              <a:avLst/>
            </a:prstGeom>
          </p:spPr>
        </p:pic>
        <p:pic>
          <p:nvPicPr>
            <p:cNvPr id="30" name="Picture 29"/>
            <p:cNvPicPr>
              <a:picLocks noChangeAspect="1"/>
            </p:cNvPicPr>
            <p:nvPr/>
          </p:nvPicPr>
          <p:blipFill rotWithShape="1">
            <a:blip r:embed="rId4"/>
            <a:srcRect t="1" r="82768" b="-12379"/>
            <a:stretch/>
          </p:blipFill>
          <p:spPr>
            <a:xfrm>
              <a:off x="2000094" y="5065783"/>
              <a:ext cx="501851" cy="1096844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08732643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8232" y="724894"/>
            <a:ext cx="9498391" cy="5578323"/>
          </a:xfrm>
          <a:prstGeom prst="rect">
            <a:avLst/>
          </a:prstGeom>
        </p:spPr>
      </p:pic>
      <p:sp>
        <p:nvSpPr>
          <p:cNvPr id="4" name="Title Placeholder 1">
            <a:extLst>
              <a:ext uri="{FF2B5EF4-FFF2-40B4-BE49-F238E27FC236}">
                <a16:creationId xmlns:a16="http://schemas.microsoft.com/office/drawing/2014/main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3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3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4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52490" y="4376545"/>
            <a:ext cx="7278994" cy="8371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7083660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7113" y="766283"/>
            <a:ext cx="9413040" cy="4608975"/>
          </a:xfrm>
          <a:prstGeom prst="rect">
            <a:avLst/>
          </a:prstGeom>
        </p:spPr>
      </p:pic>
      <p:sp>
        <p:nvSpPr>
          <p:cNvPr id="4" name="Title Placeholder 1">
            <a:extLst>
              <a:ext uri="{FF2B5EF4-FFF2-40B4-BE49-F238E27FC236}">
                <a16:creationId xmlns:a16="http://schemas.microsoft.com/office/drawing/2014/main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3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3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5</a:t>
            </a:r>
          </a:p>
        </p:txBody>
      </p:sp>
    </p:spTree>
    <p:extLst>
      <p:ext uri="{BB962C8B-B14F-4D97-AF65-F5344CB8AC3E}">
        <p14:creationId xmlns:p14="http://schemas.microsoft.com/office/powerpoint/2010/main" val="377504011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txDef>
      <a:spPr>
        <a:noFill/>
      </a:spPr>
      <a:bodyPr wrap="square" rtlCol="0">
        <a:spAutoFit/>
      </a:bodyPr>
      <a:lstStyle>
        <a:defPPr algn="l">
          <a:defRPr dirty="0"/>
        </a:defPPr>
      </a:lstStyle>
    </a:tx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10885</TotalTime>
  <Words>121</Words>
  <Application>Microsoft Macintosh PowerPoint</Application>
  <PresentationFormat>A4 Paper (210x297 mm)</PresentationFormat>
  <Paragraphs>16</Paragraphs>
  <Slides>15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19" baseType="lpstr">
      <vt:lpstr>Arial</vt:lpstr>
      <vt:lpstr>Bariol</vt:lpstr>
      <vt:lpstr>Calibri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Andrea Cooper</dc:creator>
  <cp:lastModifiedBy>Laura Cassie</cp:lastModifiedBy>
  <cp:revision>288</cp:revision>
  <dcterms:created xsi:type="dcterms:W3CDTF">2019-10-15T10:24:11Z</dcterms:created>
  <dcterms:modified xsi:type="dcterms:W3CDTF">2020-10-30T19:14:24Z</dcterms:modified>
</cp:coreProperties>
</file>