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82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145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Peebles" userId="5fbf4bac-9515-4ce4-8312-03942978e719" providerId="ADAL" clId="{892A1DBF-4DDA-4901-8A59-EA18A9B1D5D5}"/>
    <pc:docChg chg="modSld">
      <pc:chgData name="Lucy Peebles" userId="5fbf4bac-9515-4ce4-8312-03942978e719" providerId="ADAL" clId="{892A1DBF-4DDA-4901-8A59-EA18A9B1D5D5}" dt="2019-12-12T14:37:03.646" v="63" actId="2711"/>
      <pc:docMkLst>
        <pc:docMk/>
      </pc:docMkLst>
      <pc:sldChg chg="modSp">
        <pc:chgData name="Lucy Peebles" userId="5fbf4bac-9515-4ce4-8312-03942978e719" providerId="ADAL" clId="{892A1DBF-4DDA-4901-8A59-EA18A9B1D5D5}" dt="2019-12-12T14:30:59.110" v="32" actId="2711"/>
        <pc:sldMkLst>
          <pc:docMk/>
          <pc:sldMk cId="2322803433" sldId="260"/>
        </pc:sldMkLst>
        <pc:spChg chg="mod">
          <ac:chgData name="Lucy Peebles" userId="5fbf4bac-9515-4ce4-8312-03942978e719" providerId="ADAL" clId="{892A1DBF-4DDA-4901-8A59-EA18A9B1D5D5}" dt="2019-12-12T14:30:59.110" v="32" actId="2711"/>
          <ac:spMkLst>
            <pc:docMk/>
            <pc:sldMk cId="2322803433" sldId="260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0:36.263" v="30" actId="2711"/>
          <ac:spMkLst>
            <pc:docMk/>
            <pc:sldMk cId="2322803433" sldId="260"/>
            <ac:spMk id="7" creationId="{BF49C3DD-68A6-6144-96F7-7911734302CF}"/>
          </ac:spMkLst>
        </pc:spChg>
      </pc:sldChg>
      <pc:sldChg chg="modSp">
        <pc:chgData name="Lucy Peebles" userId="5fbf4bac-9515-4ce4-8312-03942978e719" providerId="ADAL" clId="{892A1DBF-4DDA-4901-8A59-EA18A9B1D5D5}" dt="2019-12-12T14:31:53.361" v="41" actId="2711"/>
        <pc:sldMkLst>
          <pc:docMk/>
          <pc:sldMk cId="1241544900" sldId="261"/>
        </pc:sldMkLst>
        <pc:spChg chg="mod">
          <ac:chgData name="Lucy Peebles" userId="5fbf4bac-9515-4ce4-8312-03942978e719" providerId="ADAL" clId="{892A1DBF-4DDA-4901-8A59-EA18A9B1D5D5}" dt="2019-12-12T14:31:53.361" v="41" actId="2711"/>
          <ac:spMkLst>
            <pc:docMk/>
            <pc:sldMk cId="1241544900" sldId="261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1:24.731" v="36" actId="2711"/>
          <ac:spMkLst>
            <pc:docMk/>
            <pc:sldMk cId="1241544900" sldId="261"/>
            <ac:spMk id="7" creationId="{BF49C3DD-68A6-6144-96F7-7911734302CF}"/>
          </ac:spMkLst>
        </pc:spChg>
      </pc:sldChg>
      <pc:sldChg chg="modSp">
        <pc:chgData name="Lucy Peebles" userId="5fbf4bac-9515-4ce4-8312-03942978e719" providerId="ADAL" clId="{892A1DBF-4DDA-4901-8A59-EA18A9B1D5D5}" dt="2019-12-12T14:32:20.757" v="45" actId="2711"/>
        <pc:sldMkLst>
          <pc:docMk/>
          <pc:sldMk cId="368691626" sldId="262"/>
        </pc:sldMkLst>
        <pc:spChg chg="mod">
          <ac:chgData name="Lucy Peebles" userId="5fbf4bac-9515-4ce4-8312-03942978e719" providerId="ADAL" clId="{892A1DBF-4DDA-4901-8A59-EA18A9B1D5D5}" dt="2019-12-12T14:32:11.531" v="43" actId="2711"/>
          <ac:spMkLst>
            <pc:docMk/>
            <pc:sldMk cId="368691626" sldId="262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2:20.757" v="45" actId="2711"/>
          <ac:spMkLst>
            <pc:docMk/>
            <pc:sldMk cId="368691626" sldId="262"/>
            <ac:spMk id="7" creationId="{BF49C3DD-68A6-6144-96F7-7911734302CF}"/>
          </ac:spMkLst>
        </pc:spChg>
      </pc:sldChg>
      <pc:sldChg chg="modSp">
        <pc:chgData name="Lucy Peebles" userId="5fbf4bac-9515-4ce4-8312-03942978e719" providerId="ADAL" clId="{892A1DBF-4DDA-4901-8A59-EA18A9B1D5D5}" dt="2019-12-12T14:35:10.015" v="51" actId="20577"/>
        <pc:sldMkLst>
          <pc:docMk/>
          <pc:sldMk cId="2998626874" sldId="263"/>
        </pc:sldMkLst>
        <pc:spChg chg="mod">
          <ac:chgData name="Lucy Peebles" userId="5fbf4bac-9515-4ce4-8312-03942978e719" providerId="ADAL" clId="{892A1DBF-4DDA-4901-8A59-EA18A9B1D5D5}" dt="2019-12-12T14:35:10.015" v="51" actId="20577"/>
          <ac:spMkLst>
            <pc:docMk/>
            <pc:sldMk cId="2998626874" sldId="263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5:02.071" v="49" actId="2711"/>
          <ac:spMkLst>
            <pc:docMk/>
            <pc:sldMk cId="2998626874" sldId="263"/>
            <ac:spMk id="7" creationId="{BF49C3DD-68A6-6144-96F7-7911734302CF}"/>
          </ac:spMkLst>
        </pc:spChg>
      </pc:sldChg>
      <pc:sldChg chg="modSp">
        <pc:chgData name="Lucy Peebles" userId="5fbf4bac-9515-4ce4-8312-03942978e719" providerId="ADAL" clId="{892A1DBF-4DDA-4901-8A59-EA18A9B1D5D5}" dt="2019-12-12T14:36:23.823" v="59" actId="2711"/>
        <pc:sldMkLst>
          <pc:docMk/>
          <pc:sldMk cId="113536750" sldId="264"/>
        </pc:sldMkLst>
        <pc:spChg chg="mod">
          <ac:chgData name="Lucy Peebles" userId="5fbf4bac-9515-4ce4-8312-03942978e719" providerId="ADAL" clId="{892A1DBF-4DDA-4901-8A59-EA18A9B1D5D5}" dt="2019-12-12T14:36:05.663" v="57" actId="2711"/>
          <ac:spMkLst>
            <pc:docMk/>
            <pc:sldMk cId="113536750" sldId="264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5:45.047" v="55" actId="2711"/>
          <ac:spMkLst>
            <pc:docMk/>
            <pc:sldMk cId="113536750" sldId="264"/>
            <ac:spMk id="7" creationId="{BF49C3DD-68A6-6144-96F7-7911734302CF}"/>
          </ac:spMkLst>
        </pc:spChg>
        <pc:spChg chg="mod">
          <ac:chgData name="Lucy Peebles" userId="5fbf4bac-9515-4ce4-8312-03942978e719" providerId="ADAL" clId="{892A1DBF-4DDA-4901-8A59-EA18A9B1D5D5}" dt="2019-12-12T14:36:23.823" v="59" actId="2711"/>
          <ac:spMkLst>
            <pc:docMk/>
            <pc:sldMk cId="113536750" sldId="264"/>
            <ac:spMk id="8" creationId="{D1B813AE-6DFD-DB4C-BEC7-2122458FA394}"/>
          </ac:spMkLst>
        </pc:spChg>
      </pc:sldChg>
      <pc:sldChg chg="modSp">
        <pc:chgData name="Lucy Peebles" userId="5fbf4bac-9515-4ce4-8312-03942978e719" providerId="ADAL" clId="{892A1DBF-4DDA-4901-8A59-EA18A9B1D5D5}" dt="2019-12-12T14:37:03.646" v="63" actId="2711"/>
        <pc:sldMkLst>
          <pc:docMk/>
          <pc:sldMk cId="731652311" sldId="265"/>
        </pc:sldMkLst>
        <pc:spChg chg="mod">
          <ac:chgData name="Lucy Peebles" userId="5fbf4bac-9515-4ce4-8312-03942978e719" providerId="ADAL" clId="{892A1DBF-4DDA-4901-8A59-EA18A9B1D5D5}" dt="2019-12-12T14:36:49.296" v="61" actId="2711"/>
          <ac:spMkLst>
            <pc:docMk/>
            <pc:sldMk cId="731652311" sldId="265"/>
            <ac:spMk id="2" creationId="{0EC789AF-E575-654D-97FE-4ECE4A0A7085}"/>
          </ac:spMkLst>
        </pc:spChg>
        <pc:spChg chg="mod">
          <ac:chgData name="Lucy Peebles" userId="5fbf4bac-9515-4ce4-8312-03942978e719" providerId="ADAL" clId="{892A1DBF-4DDA-4901-8A59-EA18A9B1D5D5}" dt="2019-12-12T14:37:03.646" v="63" actId="2711"/>
          <ac:spMkLst>
            <pc:docMk/>
            <pc:sldMk cId="731652311" sldId="265"/>
            <ac:spMk id="7" creationId="{BF49C3DD-68A6-6144-96F7-7911734302C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72" y="1006586"/>
            <a:ext cx="7285351" cy="536494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V="1">
            <a:off x="8590017" y="1586833"/>
            <a:ext cx="328886" cy="25992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H="1" flipV="1">
            <a:off x="8312102" y="1326911"/>
            <a:ext cx="277915" cy="5198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18029"/>
            <a:ext cx="7285351" cy="45480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>
            <a:off x="8590017" y="1846755"/>
            <a:ext cx="328886" cy="28147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>
            <a:off x="8590018" y="1846755"/>
            <a:ext cx="328885" cy="48345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14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0937"/>
            <a:ext cx="7285351" cy="405419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>
            <a:off x="8590017" y="1846755"/>
            <a:ext cx="417349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V="1">
            <a:off x="8590018" y="1210920"/>
            <a:ext cx="208673" cy="63583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127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35" y="1142755"/>
            <a:ext cx="7285351" cy="40480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>
            <a:off x="8590017" y="1846755"/>
            <a:ext cx="208674" cy="3432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H="1" flipV="1">
            <a:off x="8204779" y="1366787"/>
            <a:ext cx="385239" cy="47997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8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93" y="1171930"/>
            <a:ext cx="7876715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141110" y="1401097"/>
            <a:ext cx="448907" cy="44565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>
            <a:off x="8590019" y="1846757"/>
            <a:ext cx="409602" cy="29272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80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211560"/>
            <a:ext cx="7285351" cy="40480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>
            <a:off x="8406581" y="1846755"/>
            <a:ext cx="183436" cy="39019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H="1">
            <a:off x="7853261" y="1846757"/>
            <a:ext cx="736757" cy="25491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54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89061"/>
            <a:ext cx="7285351" cy="40480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380312" y="1764105"/>
            <a:ext cx="209706" cy="826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H="1" flipV="1">
            <a:off x="7960093" y="1598484"/>
            <a:ext cx="629925" cy="2482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69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69811"/>
            <a:ext cx="7285351" cy="405419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296977" y="1588168"/>
            <a:ext cx="293042" cy="2585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V="1">
            <a:off x="8590018" y="1727884"/>
            <a:ext cx="669485" cy="11887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62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79436"/>
            <a:ext cx="7285351" cy="47065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 flipV="1">
            <a:off x="8417299" y="1394770"/>
            <a:ext cx="172720" cy="4519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>
            <a:off x="8590017" y="1857318"/>
            <a:ext cx="283794" cy="65003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53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76049"/>
            <a:ext cx="7285351" cy="405419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F260CE53-633F-4A41-8DE8-530E1432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B673D-4F31-6040-B54D-D71DA5B03ECE}"/>
              </a:ext>
            </a:extLst>
          </p:cNvPr>
          <p:cNvCxnSpPr>
            <a:cxnSpLocks/>
          </p:cNvCxnSpPr>
          <p:nvPr/>
        </p:nvCxnSpPr>
        <p:spPr>
          <a:xfrm flipH="1">
            <a:off x="8590017" y="1846756"/>
            <a:ext cx="2" cy="5691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A6A2B6-3578-5E4A-946A-A8616A6280EC}"/>
              </a:ext>
            </a:extLst>
          </p:cNvPr>
          <p:cNvCxnSpPr>
            <a:cxnSpLocks/>
          </p:cNvCxnSpPr>
          <p:nvPr/>
        </p:nvCxnSpPr>
        <p:spPr>
          <a:xfrm flipH="1">
            <a:off x="8277726" y="1857318"/>
            <a:ext cx="312292" cy="30836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65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F375447427E4AAF40DCBFFD33C83C" ma:contentTypeVersion="7" ma:contentTypeDescription="Create a new document." ma:contentTypeScope="" ma:versionID="404e6f8ee1168af5875dc829dbbbeed9">
  <xsd:schema xmlns:xsd="http://www.w3.org/2001/XMLSchema" xmlns:xs="http://www.w3.org/2001/XMLSchema" xmlns:p="http://schemas.microsoft.com/office/2006/metadata/properties" xmlns:ns3="8a976eb8-4b51-4b18-b53b-5bdc0c439d24" xmlns:ns4="ce15fc5d-7a95-4053-9b7d-2b0616581155" targetNamespace="http://schemas.microsoft.com/office/2006/metadata/properties" ma:root="true" ma:fieldsID="2841d6cc953c58d8944d79431de26a55" ns3:_="" ns4:_="">
    <xsd:import namespace="8a976eb8-4b51-4b18-b53b-5bdc0c439d24"/>
    <xsd:import namespace="ce15fc5d-7a95-4053-9b7d-2b061658115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976eb8-4b51-4b18-b53b-5bdc0c439d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5fc5d-7a95-4053-9b7d-2b061658115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5157ED1-89CA-404B-8509-0B1FA76A42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976eb8-4b51-4b18-b53b-5bdc0c439d24"/>
    <ds:schemaRef ds:uri="ce15fc5d-7a95-4053-9b7d-2b06165811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1EB4D0-6394-4787-A268-C076C336643B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8a976eb8-4b51-4b18-b53b-5bdc0c439d24"/>
    <ds:schemaRef ds:uri="http://schemas.microsoft.com/office/2006/documentManagement/types"/>
    <ds:schemaRef ds:uri="http://schemas.openxmlformats.org/package/2006/metadata/core-properties"/>
    <ds:schemaRef ds:uri="ce15fc5d-7a95-4053-9b7d-2b0616581155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1AFCD32-9E79-4A0D-9486-C3A4500A25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Rachel Joint</cp:lastModifiedBy>
  <cp:revision>30</cp:revision>
  <dcterms:created xsi:type="dcterms:W3CDTF">2019-10-15T10:24:11Z</dcterms:created>
  <dcterms:modified xsi:type="dcterms:W3CDTF">2020-03-18T17:19:30Z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0x010100E66F375447427E4AAF40DCBFFD33C83C</vt:lpwstr>
  </property>
</Properties>
</file>