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69" r:id="rId2"/>
    <p:sldId id="270" r:id="rId3"/>
    <p:sldId id="271" r:id="rId4"/>
    <p:sldId id="272" r:id="rId5"/>
    <p:sldId id="273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an Davies" initials="ID" lastIdx="7" clrIdx="0">
    <p:extLst>
      <p:ext uri="{19B8F6BF-5375-455C-9EA6-DF929625EA0E}">
        <p15:presenceInfo xmlns:p15="http://schemas.microsoft.com/office/powerpoint/2012/main" userId="Ian Davi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4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5/5/2020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BC3348A5-99EB-4DA3-9CEC-452984EE7F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433" y="1090656"/>
            <a:ext cx="8108383" cy="52552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=""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grpSp>
        <p:nvGrpSpPr>
          <p:cNvPr id="17" name="Group 16"/>
          <p:cNvGrpSpPr/>
          <p:nvPr/>
        </p:nvGrpSpPr>
        <p:grpSpPr>
          <a:xfrm rot="12702576">
            <a:off x="7948134" y="978437"/>
            <a:ext cx="1577416" cy="848687"/>
            <a:chOff x="3424810" y="2831840"/>
            <a:chExt cx="2151161" cy="1371600"/>
          </a:xfrm>
        </p:grpSpPr>
        <p:sp>
          <p:nvSpPr>
            <p:cNvPr id="20" name="Isosceles Triangle 19">
              <a:extLst>
                <a:ext uri="{FF2B5EF4-FFF2-40B4-BE49-F238E27FC236}">
                  <a16:creationId xmlns="" xmlns:a16="http://schemas.microsoft.com/office/drawing/2014/main" id="{F4634802-BFB6-4E64-BCD0-65852AE51B4B}"/>
                </a:ext>
              </a:extLst>
            </p:cNvPr>
            <p:cNvSpPr/>
            <p:nvPr/>
          </p:nvSpPr>
          <p:spPr>
            <a:xfrm rot="5400000">
              <a:off x="3847967" y="2475436"/>
              <a:ext cx="1371600" cy="2084408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4314997" y="3845742"/>
              <a:ext cx="14400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4314997" y="3054161"/>
              <a:ext cx="14400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3424810" y="3503773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424810" y="3541614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5" name="Straight Connector 74"/>
          <p:cNvCxnSpPr/>
          <p:nvPr/>
        </p:nvCxnSpPr>
        <p:spPr>
          <a:xfrm>
            <a:off x="5853586" y="4598478"/>
            <a:ext cx="44271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4838147" y="6031038"/>
            <a:ext cx="5760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139E74D5-6C57-45D6-B550-BD7F8E7E22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572" y="2837315"/>
            <a:ext cx="3377477" cy="8352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E1A47D81-7F37-4C1A-89D2-5ED63B8155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5187" y="4627694"/>
            <a:ext cx="4755292" cy="74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09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67DBA333-CF64-4CBE-AD08-5B50E97FB7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5926" y="1612526"/>
            <a:ext cx="3572566" cy="10181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48C0D512-8F69-411D-AAE5-A54A0EC4F8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87" y="998369"/>
            <a:ext cx="8023031" cy="542591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=""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42" name="Oval 41">
            <a:extLst>
              <a:ext uri="{FF2B5EF4-FFF2-40B4-BE49-F238E27FC236}">
                <a16:creationId xmlns="" xmlns:a16="http://schemas.microsoft.com/office/drawing/2014/main" id="{9271FF9F-F434-417A-B47D-7794DCF78521}"/>
              </a:ext>
            </a:extLst>
          </p:cNvPr>
          <p:cNvSpPr/>
          <p:nvPr/>
        </p:nvSpPr>
        <p:spPr>
          <a:xfrm>
            <a:off x="8243667" y="961583"/>
            <a:ext cx="1148715" cy="109156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81008172-214D-4A1F-B552-EED072D680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7480" y="1716167"/>
            <a:ext cx="3346994" cy="9144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CEBE4A0A-D2A8-4879-BF55-3A4A818D80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3331" y="4596068"/>
            <a:ext cx="4755292" cy="74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5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61DCD68-7A65-470B-AEC9-CC14C3ADA8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71" y="997387"/>
            <a:ext cx="8821677" cy="5413717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7610870" y="947401"/>
            <a:ext cx="1891665" cy="1315575"/>
            <a:chOff x="6952218" y="1305761"/>
            <a:chExt cx="1891665" cy="1315575"/>
          </a:xfrm>
        </p:grpSpPr>
        <p:sp>
          <p:nvSpPr>
            <p:cNvPr id="21" name="Parallelogram 20">
              <a:extLst>
                <a:ext uri="{FF2B5EF4-FFF2-40B4-BE49-F238E27FC236}">
                  <a16:creationId xmlns="" xmlns:a16="http://schemas.microsoft.com/office/drawing/2014/main" id="{0369C975-F09F-40B8-AD95-2B09A2365F9D}"/>
                </a:ext>
              </a:extLst>
            </p:cNvPr>
            <p:cNvSpPr/>
            <p:nvPr/>
          </p:nvSpPr>
          <p:spPr>
            <a:xfrm>
              <a:off x="6952218" y="1377761"/>
              <a:ext cx="1891665" cy="1171575"/>
            </a:xfrm>
            <a:prstGeom prst="parallelogram">
              <a:avLst>
                <a:gd name="adj" fmla="val 44512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7138484" y="1954199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8510084" y="1979757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8032039" y="1305761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7630297" y="247733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Straight Connector 49"/>
          <p:cNvCxnSpPr/>
          <p:nvPr/>
        </p:nvCxnSpPr>
        <p:spPr>
          <a:xfrm>
            <a:off x="2744219" y="6010815"/>
            <a:ext cx="4625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1330717" y="5482855"/>
            <a:ext cx="324000" cy="324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BE42833-D6B0-4B0E-A21D-1230C6EF7A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059" y="999771"/>
            <a:ext cx="3438442" cy="13961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1EC7DF8F-1519-4DA7-A71B-A7E119B83F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211" y="2918761"/>
            <a:ext cx="2725148" cy="103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42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63D7D6D-67B0-4C81-A2DA-3B8C1C370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293" y="901195"/>
            <a:ext cx="9163082" cy="5736833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938395" y="982189"/>
            <a:ext cx="1371600" cy="1255142"/>
            <a:chOff x="5657286" y="1284318"/>
            <a:chExt cx="1371600" cy="1255142"/>
          </a:xfrm>
        </p:grpSpPr>
        <p:sp>
          <p:nvSpPr>
            <p:cNvPr id="17" name="Isosceles Triangle 16">
              <a:extLst>
                <a:ext uri="{FF2B5EF4-FFF2-40B4-BE49-F238E27FC236}">
                  <a16:creationId xmlns="" xmlns:a16="http://schemas.microsoft.com/office/drawing/2014/main" id="{9B2046E3-B722-4893-9777-0601F7C7A717}"/>
                </a:ext>
              </a:extLst>
            </p:cNvPr>
            <p:cNvSpPr/>
            <p:nvPr/>
          </p:nvSpPr>
          <p:spPr>
            <a:xfrm>
              <a:off x="5657286" y="1284318"/>
              <a:ext cx="1371600" cy="1171575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18" name="Straight Connector 17"/>
            <p:cNvCxnSpPr/>
            <p:nvPr/>
          </p:nvCxnSpPr>
          <p:spPr>
            <a:xfrm>
              <a:off x="5895855" y="1830756"/>
              <a:ext cx="144000" cy="10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6636510" y="1831356"/>
              <a:ext cx="144000" cy="108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6312863" y="2359460"/>
              <a:ext cx="0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360F900B-FD41-4958-AF5D-DFDD42234E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0824" y="1582627"/>
            <a:ext cx="2694666" cy="121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1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32F0D13-B126-4003-A2A2-90146CAF3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82" y="961583"/>
            <a:ext cx="9132600" cy="549906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=""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42" name="Oval 41">
            <a:extLst>
              <a:ext uri="{FF2B5EF4-FFF2-40B4-BE49-F238E27FC236}">
                <a16:creationId xmlns="" xmlns:a16="http://schemas.microsoft.com/office/drawing/2014/main" id="{9271FF9F-F434-417A-B47D-7794DCF78521}"/>
              </a:ext>
            </a:extLst>
          </p:cNvPr>
          <p:cNvSpPr>
            <a:spLocks noChangeAspect="1"/>
          </p:cNvSpPr>
          <p:nvPr/>
        </p:nvSpPr>
        <p:spPr>
          <a:xfrm>
            <a:off x="8496643" y="961583"/>
            <a:ext cx="895739" cy="85117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96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8213</TotalTime>
  <Words>40</Words>
  <Application>Microsoft Office PowerPoint</Application>
  <PresentationFormat>A4 Paper (210x297 mm)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122</cp:revision>
  <dcterms:created xsi:type="dcterms:W3CDTF">2019-10-15T10:24:11Z</dcterms:created>
  <dcterms:modified xsi:type="dcterms:W3CDTF">2020-05-05T13:36:58Z</dcterms:modified>
</cp:coreProperties>
</file>