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90"/>
    <p:restoredTop sz="94694"/>
  </p:normalViewPr>
  <p:slideViewPr>
    <p:cSldViewPr snapToGrid="0" snapToObjects="1">
      <p:cViewPr varScale="1">
        <p:scale>
          <a:sx n="79" d="100"/>
          <a:sy n="79" d="100"/>
        </p:scale>
        <p:origin x="112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4/3/2020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4/3/2020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21A103A-7382-4DC8-978A-58CEF29CD2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730" y="1303898"/>
            <a:ext cx="7547502" cy="4462659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526650"/>
            <a:ext cx="514425" cy="30744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332967" y="1834095"/>
            <a:ext cx="267363" cy="344562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64D29328-9D53-43F1-9E9C-9F2299AE39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8434" y="3163340"/>
            <a:ext cx="2645893" cy="26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2C70EC-72B0-4D40-B425-C786CC2719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710" y="1160808"/>
            <a:ext cx="7907197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8166100" y="1517650"/>
            <a:ext cx="423718" cy="31644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8600329" y="1834095"/>
            <a:ext cx="67421" cy="4241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Picture 9">
            <a:extLst>
              <a:ext uri="{FF2B5EF4-FFF2-40B4-BE49-F238E27FC236}">
                <a16:creationId xmlns:a16="http://schemas.microsoft.com/office/drawing/2014/main" id="{9DC3AE48-2840-4C72-BB34-1A2BB254AB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5224" y="1230880"/>
            <a:ext cx="1902117" cy="179237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018B336-1977-4AC1-92FC-76B09B8C907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1241" y="3200265"/>
            <a:ext cx="2749534" cy="27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823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DCF1F31-94BE-4DD1-87C6-D7E715E338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903" y="1122834"/>
            <a:ext cx="7931583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219200"/>
            <a:ext cx="192232" cy="6148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191500" y="1568450"/>
            <a:ext cx="408829" cy="26564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CB4264FA-6BC5-418D-AFFB-6F10A59D37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9632" y="3347996"/>
            <a:ext cx="2755631" cy="260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55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6ADF92C-29F5-429C-B138-BF102494D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230" y="1123731"/>
            <a:ext cx="8108383" cy="4041998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>
            <a:off x="7975600" y="1834096"/>
            <a:ext cx="614218" cy="0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59750" y="1834095"/>
            <a:ext cx="440579" cy="1090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666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B0276CA-A960-4AA8-9622-869FD642CD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664" y="1200479"/>
            <a:ext cx="8315665" cy="4273666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834096"/>
            <a:ext cx="688936" cy="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261350" y="1543050"/>
            <a:ext cx="338979" cy="29104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16">
            <a:extLst>
              <a:ext uri="{FF2B5EF4-FFF2-40B4-BE49-F238E27FC236}">
                <a16:creationId xmlns:a16="http://schemas.microsoft.com/office/drawing/2014/main" id="{E5EB0598-A227-4E53-96F2-75E0410DDE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1079" y="3022681"/>
            <a:ext cx="2560542" cy="2530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8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A35AD7-7EC7-4AB7-8276-1BF93CF19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9321" y="1987502"/>
            <a:ext cx="1755800" cy="160948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399" y="1145291"/>
            <a:ext cx="7285351" cy="45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11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68EE04-5A6A-4727-A860-39FF9216D3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59732" y="1800885"/>
            <a:ext cx="2097206" cy="18960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392" y="1093925"/>
            <a:ext cx="7285351" cy="453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837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2C287F6-A748-40AB-BEB3-7C1AB5171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280" y="1178354"/>
            <a:ext cx="7687722" cy="4279763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H="1" flipV="1">
            <a:off x="7932002" y="1600200"/>
            <a:ext cx="657816" cy="2338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 flipV="1">
            <a:off x="8528050" y="1409700"/>
            <a:ext cx="72279" cy="42439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Picture 11">
            <a:extLst>
              <a:ext uri="{FF2B5EF4-FFF2-40B4-BE49-F238E27FC236}">
                <a16:creationId xmlns:a16="http://schemas.microsoft.com/office/drawing/2014/main" id="{3C4E68E5-D65A-4E05-8EFF-CCD68429CE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7416" y="2778021"/>
            <a:ext cx="2700762" cy="267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24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CBDE69-EFA4-45D3-84F2-1BA096DB5D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924" y="1154865"/>
            <a:ext cx="7285351" cy="454801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 flipV="1">
            <a:off x="8589818" y="1739900"/>
            <a:ext cx="624032" cy="94196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V="1">
            <a:off x="8600330" y="1583140"/>
            <a:ext cx="338954" cy="25095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99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237" y="1158522"/>
            <a:ext cx="7285351" cy="4048095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6938" y="813676"/>
            <a:ext cx="2066159" cy="2066159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8589818" y="1834096"/>
            <a:ext cx="522432" cy="337604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191500" y="1834095"/>
            <a:ext cx="408830" cy="83605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407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475</TotalTime>
  <Words>80</Words>
  <Application>Microsoft Office PowerPoint</Application>
  <PresentationFormat>A4 Paper (210x297 mm)</PresentationFormat>
  <Paragraphs>10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Bariol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Rachel Joint</cp:lastModifiedBy>
  <cp:revision>26</cp:revision>
  <dcterms:created xsi:type="dcterms:W3CDTF">2019-10-15T10:24:11Z</dcterms:created>
  <dcterms:modified xsi:type="dcterms:W3CDTF">2020-04-03T15:08:02Z</dcterms:modified>
</cp:coreProperties>
</file>