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1"/>
    <p:restoredTop sz="94684"/>
  </p:normalViewPr>
  <p:slideViewPr>
    <p:cSldViewPr snapToGrid="0" snapToObjects="1">
      <p:cViewPr varScale="1">
        <p:scale>
          <a:sx n="68" d="100"/>
          <a:sy n="68" d="100"/>
        </p:scale>
        <p:origin x="145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34" y="116768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575964" y="1219200"/>
            <a:ext cx="13854" cy="6148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834093"/>
            <a:ext cx="346364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138" y="1808797"/>
            <a:ext cx="3158002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6225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8" y="1834096"/>
            <a:ext cx="10510" cy="5974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600328" y="1834095"/>
            <a:ext cx="238872" cy="28565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12" y="1160186"/>
            <a:ext cx="8053514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834095"/>
            <a:ext cx="637309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312727" y="1834095"/>
            <a:ext cx="287601" cy="2579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1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60970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021782" y="1834093"/>
            <a:ext cx="568036" cy="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36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2335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496291"/>
            <a:ext cx="554182" cy="3378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243455" y="1834095"/>
            <a:ext cx="356873" cy="1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95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9" y="1140363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8589818" y="1834096"/>
            <a:ext cx="356874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8600328" y="1593273"/>
            <a:ext cx="238872" cy="2408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33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87" y="1151441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8049491" y="1834096"/>
            <a:ext cx="540327" cy="3713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8298873" y="1482436"/>
            <a:ext cx="301455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80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44578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8326582" y="1343891"/>
            <a:ext cx="263236" cy="4902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28" y="1834095"/>
            <a:ext cx="59548" cy="37135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954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2860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8589818" y="1834096"/>
            <a:ext cx="554182" cy="35681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8600328" y="1454727"/>
            <a:ext cx="100327" cy="3793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37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962" y="5212042"/>
            <a:ext cx="467603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4535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 flipH="1">
            <a:off x="8285018" y="1834096"/>
            <a:ext cx="304800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8492836" y="1482436"/>
            <a:ext cx="107492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5463" y="5745478"/>
            <a:ext cx="755970" cy="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8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50784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8090815" y="1834096"/>
            <a:ext cx="499003" cy="33668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411705"/>
            <a:ext cx="126577" cy="4223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04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5088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021053" y="1834096"/>
            <a:ext cx="568765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30035" y="1834095"/>
            <a:ext cx="370293" cy="3686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20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84488"/>
            <a:ext cx="7285351" cy="410296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524000"/>
            <a:ext cx="602308" cy="31009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8600329" y="1834095"/>
            <a:ext cx="190745" cy="3574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77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9036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293768" y="1347537"/>
            <a:ext cx="296050" cy="4865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67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32" y="1090129"/>
            <a:ext cx="7285351" cy="476748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834095"/>
            <a:ext cx="554182" cy="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243455" y="1834095"/>
            <a:ext cx="356873" cy="1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81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Rachel Joint</cp:lastModifiedBy>
  <cp:revision>23</cp:revision>
  <dcterms:created xsi:type="dcterms:W3CDTF">2019-10-15T10:24:11Z</dcterms:created>
  <dcterms:modified xsi:type="dcterms:W3CDTF">2020-03-19T10:21:26Z</dcterms:modified>
</cp:coreProperties>
</file>