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5"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s Laptop" initials="LL" lastIdx="1" clrIdx="0">
    <p:extLst>
      <p:ext uri="{19B8F6BF-5375-455C-9EA6-DF929625EA0E}">
        <p15:presenceInfo xmlns:p15="http://schemas.microsoft.com/office/powerpoint/2012/main" userId="Laura's Lapto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935D0E-865D-40AF-8B22-5B2AE14A4FFC}" type="datetimeFigureOut">
              <a:rPr lang="en-GB" smtClean="0"/>
              <a:t>28/09/2020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09BC12-6D11-408D-8F45-14450EAC3CBA}" type="slidenum">
              <a:rPr lang="en-GB" smtClean="0"/>
              <a:t>‹#›</a:t>
            </a:fld>
            <a:endParaRPr lang="en-GB"/>
          </a:p>
        </p:txBody>
      </p:sp>
    </p:spTree>
    <p:extLst>
      <p:ext uri="{BB962C8B-B14F-4D97-AF65-F5344CB8AC3E}">
        <p14:creationId xmlns:p14="http://schemas.microsoft.com/office/powerpoint/2010/main" val="820157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a:p>
            <a:endParaRPr lang="en-US" b="1" dirty="0"/>
          </a:p>
          <a:p>
            <a:r>
              <a:rPr lang="en-US" b="1" dirty="0"/>
              <a:t>Common exception words</a:t>
            </a:r>
            <a:r>
              <a:rPr lang="en-US" dirty="0"/>
              <a:t> are </a:t>
            </a:r>
            <a:r>
              <a:rPr lang="en-US" b="1" dirty="0"/>
              <a:t>words</a:t>
            </a:r>
            <a:r>
              <a:rPr lang="en-US" dirty="0"/>
              <a:t> in which the English Spelling code works in an unusual or uncommon way. They are not </a:t>
            </a:r>
            <a:r>
              <a:rPr lang="en-US" b="1" dirty="0"/>
              <a:t>words</a:t>
            </a:r>
            <a:r>
              <a:rPr lang="en-US" dirty="0"/>
              <a:t> for which phonics 'doesn't work', but they may be </a:t>
            </a:r>
            <a:r>
              <a:rPr lang="en-US" b="1" dirty="0"/>
              <a:t>exceptions</a:t>
            </a:r>
            <a:r>
              <a:rPr lang="en-US" dirty="0"/>
              <a:t> to spelling rules, or </a:t>
            </a:r>
            <a:r>
              <a:rPr lang="en-US" b="1" dirty="0"/>
              <a:t>words</a:t>
            </a:r>
            <a:r>
              <a:rPr lang="en-US" dirty="0"/>
              <a:t> which use a particular combination of letters to represent sound patterns in a rare or unique way. Such as where, said, the and of. </a:t>
            </a:r>
            <a:endParaRPr lang="en-GB" dirty="0"/>
          </a:p>
        </p:txBody>
      </p:sp>
      <p:sp>
        <p:nvSpPr>
          <p:cNvPr id="4" name="Slide Number Placeholder 3"/>
          <p:cNvSpPr>
            <a:spLocks noGrp="1"/>
          </p:cNvSpPr>
          <p:nvPr>
            <p:ph type="sldNum" sz="quarter" idx="5"/>
          </p:nvPr>
        </p:nvSpPr>
        <p:spPr/>
        <p:txBody>
          <a:bodyPr/>
          <a:lstStyle/>
          <a:p>
            <a:fld id="{2B09BC12-6D11-408D-8F45-14450EAC3CBA}" type="slidenum">
              <a:rPr lang="en-GB" smtClean="0"/>
              <a:t>3</a:t>
            </a:fld>
            <a:endParaRPr lang="en-GB"/>
          </a:p>
        </p:txBody>
      </p:sp>
    </p:spTree>
    <p:extLst>
      <p:ext uri="{BB962C8B-B14F-4D97-AF65-F5344CB8AC3E}">
        <p14:creationId xmlns:p14="http://schemas.microsoft.com/office/powerpoint/2010/main" val="2225949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09BC12-6D11-408D-8F45-14450EAC3CBA}" type="slidenum">
              <a:rPr lang="en-GB" smtClean="0"/>
              <a:t>8</a:t>
            </a:fld>
            <a:endParaRPr lang="en-GB"/>
          </a:p>
        </p:txBody>
      </p:sp>
    </p:spTree>
    <p:extLst>
      <p:ext uri="{BB962C8B-B14F-4D97-AF65-F5344CB8AC3E}">
        <p14:creationId xmlns:p14="http://schemas.microsoft.com/office/powerpoint/2010/main" val="4056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133406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807596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2434841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D9F3C5-2CFB-4D49-BDB6-E72F4DAF0BFC}" type="datetimeFigureOut">
              <a:rPr lang="en-GB" smtClean="0"/>
              <a:t>28/09/2020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62146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D9F3C5-2CFB-4D49-BDB6-E72F4DAF0BFC}" type="datetimeFigureOut">
              <a:rPr lang="en-GB" smtClean="0"/>
              <a:t>28/09/2020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772600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D9F3C5-2CFB-4D49-BDB6-E72F4DAF0BFC}" type="datetimeFigureOut">
              <a:rPr lang="en-GB" smtClean="0"/>
              <a:t>28/09/2020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1009970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D9F3C5-2CFB-4D49-BDB6-E72F4DAF0BFC}" type="datetimeFigureOut">
              <a:rPr lang="en-GB" smtClean="0"/>
              <a:t>28/09/2020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752885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D9F3C5-2CFB-4D49-BDB6-E72F4DAF0BFC}" type="datetimeFigureOut">
              <a:rPr lang="en-GB" smtClean="0"/>
              <a:t>28/09/2020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784255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D9F3C5-2CFB-4D49-BDB6-E72F4DAF0BFC}" type="datetimeFigureOut">
              <a:rPr lang="en-GB" smtClean="0"/>
              <a:t>28/09/2020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793274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460283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72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13315777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18184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30547454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924364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D9F3C5-2CFB-4D49-BDB6-E72F4DAF0BFC}" type="datetimeFigureOut">
              <a:rPr lang="en-GB" smtClean="0"/>
              <a:t>28/09/2020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DF45DA-2916-4E62-AFB8-0BD0583C56B2}" type="slidenum">
              <a:rPr lang="en-GB" smtClean="0"/>
              <a:t>‹#›</a:t>
            </a:fld>
            <a:endParaRPr lang="en-GB"/>
          </a:p>
        </p:txBody>
      </p:sp>
    </p:spTree>
    <p:extLst>
      <p:ext uri="{BB962C8B-B14F-4D97-AF65-F5344CB8AC3E}">
        <p14:creationId xmlns:p14="http://schemas.microsoft.com/office/powerpoint/2010/main" val="72255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FD9F3C5-2CFB-4D49-BDB6-E72F4DAF0BFC}" type="datetimeFigureOut">
              <a:rPr lang="en-GB" smtClean="0"/>
              <a:t>28/09/2020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EDF45DA-2916-4E62-AFB8-0BD0583C56B2}" type="slidenum">
              <a:rPr lang="en-GB" smtClean="0"/>
              <a:t>‹#›</a:t>
            </a:fld>
            <a:endParaRPr lang="en-GB"/>
          </a:p>
        </p:txBody>
      </p:sp>
    </p:spTree>
    <p:extLst>
      <p:ext uri="{BB962C8B-B14F-4D97-AF65-F5344CB8AC3E}">
        <p14:creationId xmlns:p14="http://schemas.microsoft.com/office/powerpoint/2010/main" val="26250390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1.jpe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 Id="rId1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2.xml"/><Relationship Id="rId7" Type="http://schemas.openxmlformats.org/officeDocument/2006/relationships/image" Target="../media/image17.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jpeg"/><Relationship Id="rId5" Type="http://schemas.openxmlformats.org/officeDocument/2006/relationships/image" Target="../media/image15.png"/><Relationship Id="rId10" Type="http://schemas.openxmlformats.org/officeDocument/2006/relationships/image" Target="../media/image2.png"/><Relationship Id="rId4" Type="http://schemas.openxmlformats.org/officeDocument/2006/relationships/notesSlide" Target="../notesSlides/notesSlide2.xml"/><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6D4CD-D6E1-4E7C-826D-04FA0CF5E7EA}"/>
              </a:ext>
            </a:extLst>
          </p:cNvPr>
          <p:cNvSpPr>
            <a:spLocks noGrp="1"/>
          </p:cNvSpPr>
          <p:nvPr>
            <p:ph type="ctrTitle"/>
          </p:nvPr>
        </p:nvSpPr>
        <p:spPr>
          <a:xfrm>
            <a:off x="3409951" y="1572125"/>
            <a:ext cx="5864052" cy="2475635"/>
          </a:xfrm>
        </p:spPr>
        <p:txBody>
          <a:bodyPr>
            <a:normAutofit/>
          </a:bodyPr>
          <a:lstStyle/>
          <a:p>
            <a:pPr algn="ctr"/>
            <a:r>
              <a:rPr lang="en-GB" sz="7200" dirty="0"/>
              <a:t>Spelling at Berkswich CE</a:t>
            </a:r>
          </a:p>
        </p:txBody>
      </p:sp>
      <p:sp>
        <p:nvSpPr>
          <p:cNvPr id="3" name="Subtitle 2">
            <a:extLst>
              <a:ext uri="{FF2B5EF4-FFF2-40B4-BE49-F238E27FC236}">
                <a16:creationId xmlns:a16="http://schemas.microsoft.com/office/drawing/2014/main" id="{7E1C61AE-16F0-4558-8D1D-149282087FDF}"/>
              </a:ext>
            </a:extLst>
          </p:cNvPr>
          <p:cNvSpPr>
            <a:spLocks noGrp="1"/>
          </p:cNvSpPr>
          <p:nvPr>
            <p:ph type="subTitle" idx="1"/>
          </p:nvPr>
        </p:nvSpPr>
        <p:spPr>
          <a:xfrm>
            <a:off x="4863283" y="4047760"/>
            <a:ext cx="4410719" cy="1552894"/>
          </a:xfrm>
        </p:spPr>
        <p:txBody>
          <a:bodyPr>
            <a:normAutofit/>
          </a:bodyPr>
          <a:lstStyle/>
          <a:p>
            <a:endParaRPr lang="en-GB" dirty="0"/>
          </a:p>
        </p:txBody>
      </p:sp>
      <p:pic>
        <p:nvPicPr>
          <p:cNvPr id="1026" name="Picture 2">
            <a:extLst>
              <a:ext uri="{FF2B5EF4-FFF2-40B4-BE49-F238E27FC236}">
                <a16:creationId xmlns:a16="http://schemas.microsoft.com/office/drawing/2014/main" id="{A0ACAED6-8359-4E86-BC7E-584949D0D42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548" r="-1" b="792"/>
          <a:stretch/>
        </p:blipFill>
        <p:spPr bwMode="auto">
          <a:xfrm>
            <a:off x="794084" y="1572125"/>
            <a:ext cx="1443586" cy="15139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7" name="Audio 6">
            <a:hlinkClick r:id="" action="ppaction://media"/>
            <a:extLst>
              <a:ext uri="{FF2B5EF4-FFF2-40B4-BE49-F238E27FC236}">
                <a16:creationId xmlns:a16="http://schemas.microsoft.com/office/drawing/2014/main" id="{A1D3C44F-131F-4774-B97F-62EB198DF8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909902661"/>
      </p:ext>
    </p:extLst>
  </p:cSld>
  <p:clrMapOvr>
    <a:masterClrMapping/>
  </p:clrMapOvr>
  <mc:AlternateContent xmlns:mc="http://schemas.openxmlformats.org/markup-compatibility/2006">
    <mc:Choice xmlns:p14="http://schemas.microsoft.com/office/powerpoint/2010/main" Requires="p14">
      <p:transition spd="slow" p14:dur="2000" advTm="5815"/>
    </mc:Choice>
    <mc:Fallback>
      <p:transition spd="slow" advTm="5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13ACE-22AC-4E0E-BC11-F56B2AA6E3EA}"/>
              </a:ext>
            </a:extLst>
          </p:cNvPr>
          <p:cNvSpPr>
            <a:spLocks noGrp="1"/>
          </p:cNvSpPr>
          <p:nvPr>
            <p:ph type="title"/>
          </p:nvPr>
        </p:nvSpPr>
        <p:spPr/>
        <p:txBody>
          <a:bodyPr/>
          <a:lstStyle/>
          <a:p>
            <a:r>
              <a:rPr lang="en-GB" dirty="0"/>
              <a:t>What will be explained? </a:t>
            </a:r>
          </a:p>
        </p:txBody>
      </p:sp>
      <p:sp>
        <p:nvSpPr>
          <p:cNvPr id="3" name="Content Placeholder 2">
            <a:extLst>
              <a:ext uri="{FF2B5EF4-FFF2-40B4-BE49-F238E27FC236}">
                <a16:creationId xmlns:a16="http://schemas.microsoft.com/office/drawing/2014/main" id="{8815A435-CE05-42DB-84AD-DF575657CFC4}"/>
              </a:ext>
            </a:extLst>
          </p:cNvPr>
          <p:cNvSpPr>
            <a:spLocks noGrp="1"/>
          </p:cNvSpPr>
          <p:nvPr>
            <p:ph idx="1"/>
          </p:nvPr>
        </p:nvSpPr>
        <p:spPr>
          <a:xfrm>
            <a:off x="677333" y="2160589"/>
            <a:ext cx="9931483" cy="3880773"/>
          </a:xfrm>
        </p:spPr>
        <p:txBody>
          <a:bodyPr/>
          <a:lstStyle/>
          <a:p>
            <a:r>
              <a:rPr lang="en-GB" sz="2800" dirty="0"/>
              <a:t>Why spelling are important in Year One</a:t>
            </a:r>
          </a:p>
          <a:p>
            <a:r>
              <a:rPr lang="en-GB" sz="2800" dirty="0"/>
              <a:t>How the spelling scheme at Berkswich works</a:t>
            </a:r>
          </a:p>
          <a:p>
            <a:r>
              <a:rPr lang="en-GB" sz="2800" dirty="0"/>
              <a:t>How the school teaches spellings</a:t>
            </a:r>
          </a:p>
          <a:p>
            <a:r>
              <a:rPr lang="en-GB" sz="2800" dirty="0"/>
              <a:t>What you can do to help your child with their spellings </a:t>
            </a:r>
          </a:p>
          <a:p>
            <a:endParaRPr lang="en-GB" dirty="0"/>
          </a:p>
        </p:txBody>
      </p:sp>
      <p:pic>
        <p:nvPicPr>
          <p:cNvPr id="6" name="Audio 5">
            <a:hlinkClick r:id="" action="ppaction://media"/>
            <a:extLst>
              <a:ext uri="{FF2B5EF4-FFF2-40B4-BE49-F238E27FC236}">
                <a16:creationId xmlns:a16="http://schemas.microsoft.com/office/drawing/2014/main" id="{3F2B00EB-5DCD-47D2-A06E-12DAAA624F7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899931192"/>
      </p:ext>
    </p:extLst>
  </p:cSld>
  <p:clrMapOvr>
    <a:masterClrMapping/>
  </p:clrMapOvr>
  <mc:AlternateContent xmlns:mc="http://schemas.openxmlformats.org/markup-compatibility/2006">
    <mc:Choice xmlns:p14="http://schemas.microsoft.com/office/powerpoint/2010/main" Requires="p14">
      <p:transition spd="slow" p14:dur="2000" advTm="14776"/>
    </mc:Choice>
    <mc:Fallback>
      <p:transition spd="slow" advTm="14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B3FC4-E92A-4D61-9E16-56245BB616AE}"/>
              </a:ext>
            </a:extLst>
          </p:cNvPr>
          <p:cNvSpPr>
            <a:spLocks noGrp="1"/>
          </p:cNvSpPr>
          <p:nvPr>
            <p:ph type="title"/>
          </p:nvPr>
        </p:nvSpPr>
        <p:spPr>
          <a:xfrm>
            <a:off x="677334" y="591845"/>
            <a:ext cx="9718417" cy="1320800"/>
          </a:xfrm>
        </p:spPr>
        <p:txBody>
          <a:bodyPr/>
          <a:lstStyle/>
          <a:p>
            <a:r>
              <a:rPr lang="en-GB" dirty="0"/>
              <a:t>Why spellings are so important in Year One… </a:t>
            </a:r>
          </a:p>
        </p:txBody>
      </p:sp>
      <p:sp>
        <p:nvSpPr>
          <p:cNvPr id="3" name="Content Placeholder 2">
            <a:extLst>
              <a:ext uri="{FF2B5EF4-FFF2-40B4-BE49-F238E27FC236}">
                <a16:creationId xmlns:a16="http://schemas.microsoft.com/office/drawing/2014/main" id="{E62DC804-25FF-4EE0-AE4A-4573E11BA6FE}"/>
              </a:ext>
            </a:extLst>
          </p:cNvPr>
          <p:cNvSpPr>
            <a:spLocks noGrp="1"/>
          </p:cNvSpPr>
          <p:nvPr>
            <p:ph idx="1"/>
          </p:nvPr>
        </p:nvSpPr>
        <p:spPr/>
        <p:txBody>
          <a:bodyPr>
            <a:normAutofit/>
          </a:bodyPr>
          <a:lstStyle/>
          <a:p>
            <a:r>
              <a:rPr lang="en-GB" dirty="0"/>
              <a:t>Children in Year One are taught the National Curriculum rather than the Early Years Framework. </a:t>
            </a:r>
          </a:p>
          <a:p>
            <a:r>
              <a:rPr lang="en-GB" dirty="0"/>
              <a:t>The English language is complicated and phonetic rules don’t always apply. Many words require us to just remember them. Such words include:</a:t>
            </a:r>
          </a:p>
          <a:p>
            <a:pPr lvl="1"/>
            <a:r>
              <a:rPr lang="en-GB" dirty="0"/>
              <a:t>Common exception words- an umbrella term used to describe ‘tricky’ words that are not always decodable using phonics. Words like; the, where, said and of</a:t>
            </a:r>
          </a:p>
          <a:p>
            <a:r>
              <a:rPr lang="en-GB" dirty="0"/>
              <a:t>Learning to spell the common exception words develops children’s writing and reading fluency- </a:t>
            </a:r>
            <a:r>
              <a:rPr lang="en-GB" u="sng" dirty="0"/>
              <a:t>its one less thing to think about!</a:t>
            </a:r>
          </a:p>
          <a:p>
            <a:endParaRPr lang="en-GB" dirty="0"/>
          </a:p>
          <a:p>
            <a:endParaRPr lang="en-GB" dirty="0"/>
          </a:p>
        </p:txBody>
      </p:sp>
      <p:pic>
        <p:nvPicPr>
          <p:cNvPr id="5" name="Audio 4">
            <a:hlinkClick r:id="" action="ppaction://media"/>
            <a:extLst>
              <a:ext uri="{FF2B5EF4-FFF2-40B4-BE49-F238E27FC236}">
                <a16:creationId xmlns:a16="http://schemas.microsoft.com/office/drawing/2014/main" id="{1A9BF181-9F43-4864-9ADC-D401C73CE4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73335833"/>
      </p:ext>
    </p:extLst>
  </p:cSld>
  <p:clrMapOvr>
    <a:masterClrMapping/>
  </p:clrMapOvr>
  <mc:AlternateContent xmlns:mc="http://schemas.openxmlformats.org/markup-compatibility/2006">
    <mc:Choice xmlns:p14="http://schemas.microsoft.com/office/powerpoint/2010/main" Requires="p14">
      <p:transition spd="slow" p14:dur="2000" advTm="85861"/>
    </mc:Choice>
    <mc:Fallback>
      <p:transition spd="slow" advTm="858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CAF1D-D5A7-41E3-B819-4CAD6A93148D}"/>
              </a:ext>
            </a:extLst>
          </p:cNvPr>
          <p:cNvSpPr>
            <a:spLocks noGrp="1"/>
          </p:cNvSpPr>
          <p:nvPr>
            <p:ph type="title"/>
          </p:nvPr>
        </p:nvSpPr>
        <p:spPr/>
        <p:txBody>
          <a:bodyPr/>
          <a:lstStyle/>
          <a:p>
            <a:r>
              <a:rPr lang="en-GB" dirty="0"/>
              <a:t>Spellings at Berkswich CE. </a:t>
            </a:r>
          </a:p>
        </p:txBody>
      </p:sp>
      <p:grpSp>
        <p:nvGrpSpPr>
          <p:cNvPr id="25" name="Group 24">
            <a:extLst>
              <a:ext uri="{FF2B5EF4-FFF2-40B4-BE49-F238E27FC236}">
                <a16:creationId xmlns:a16="http://schemas.microsoft.com/office/drawing/2014/main" id="{04478FE4-C4AD-410A-BAE1-7A6AA0F722AF}"/>
              </a:ext>
            </a:extLst>
          </p:cNvPr>
          <p:cNvGrpSpPr/>
          <p:nvPr/>
        </p:nvGrpSpPr>
        <p:grpSpPr>
          <a:xfrm>
            <a:off x="1113376" y="1555763"/>
            <a:ext cx="3240349" cy="4152530"/>
            <a:chOff x="677334" y="1562470"/>
            <a:chExt cx="3240349" cy="4152530"/>
          </a:xfrm>
        </p:grpSpPr>
        <p:grpSp>
          <p:nvGrpSpPr>
            <p:cNvPr id="9" name="Group 9">
              <a:extLst>
                <a:ext uri="{FF2B5EF4-FFF2-40B4-BE49-F238E27FC236}">
                  <a16:creationId xmlns:a16="http://schemas.microsoft.com/office/drawing/2014/main" id="{89238DD6-ED33-488F-8775-99C91D324F20}"/>
                </a:ext>
              </a:extLst>
            </p:cNvPr>
            <p:cNvGrpSpPr>
              <a:grpSpLocks/>
            </p:cNvGrpSpPr>
            <p:nvPr/>
          </p:nvGrpSpPr>
          <p:grpSpPr bwMode="auto">
            <a:xfrm>
              <a:off x="744127" y="1628528"/>
              <a:ext cx="3114013" cy="3866750"/>
              <a:chOff x="110389200" y="106830060"/>
              <a:chExt cx="4896000" cy="6850602"/>
            </a:xfrm>
          </p:grpSpPr>
          <p:sp>
            <p:nvSpPr>
              <p:cNvPr id="10" name="Text Box 10">
                <a:extLst>
                  <a:ext uri="{FF2B5EF4-FFF2-40B4-BE49-F238E27FC236}">
                    <a16:creationId xmlns:a16="http://schemas.microsoft.com/office/drawing/2014/main" id="{044B078D-C0DE-485D-8BBA-80E8362724B1}"/>
                  </a:ext>
                </a:extLst>
              </p:cNvPr>
              <p:cNvSpPr txBox="1">
                <a:spLocks noChangeArrowheads="1"/>
              </p:cNvSpPr>
              <p:nvPr/>
            </p:nvSpPr>
            <p:spPr bwMode="auto">
              <a:xfrm>
                <a:off x="110389200" y="113104662"/>
                <a:ext cx="4896000" cy="57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Comic Sans MS" panose="030F0702030302020204" pitchFamily="66" charset="0"/>
                  </a:rPr>
                  <a:t>Name __________ Class ____</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WordArt 11" descr="Title">
                <a:extLst>
                  <a:ext uri="{FF2B5EF4-FFF2-40B4-BE49-F238E27FC236}">
                    <a16:creationId xmlns:a16="http://schemas.microsoft.com/office/drawing/2014/main" id="{9C59A4E5-CE3E-4858-8CFD-E91FEF560E21}"/>
                  </a:ext>
                </a:extLst>
              </p:cNvPr>
              <p:cNvSpPr>
                <a:spLocks noChangeArrowheads="1" noChangeShapeType="1" noTextEdit="1"/>
              </p:cNvSpPr>
              <p:nvPr/>
            </p:nvSpPr>
            <p:spPr bwMode="auto">
              <a:xfrm>
                <a:off x="111290205" y="106830060"/>
                <a:ext cx="3947475" cy="104818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b="1" kern="10" spc="0" dirty="0">
                    <a:ln w="9525" algn="ctr">
                      <a:solidFill>
                        <a:srgbClr val="000000"/>
                      </a:solidFill>
                      <a:round/>
                      <a:headEnd/>
                      <a:tailEnd/>
                    </a:ln>
                    <a:solidFill>
                      <a:srgbClr val="000000"/>
                    </a:solidFill>
                    <a:effectLst/>
                    <a:latin typeface="Berlin Sans FB" panose="020E0602020502020306" pitchFamily="34" charset="0"/>
                  </a:rPr>
                  <a:t>Super Spelling!</a:t>
                </a:r>
              </a:p>
            </p:txBody>
          </p:sp>
          <p:sp>
            <p:nvSpPr>
              <p:cNvPr id="12" name="WordArt 12" descr="Title">
                <a:extLst>
                  <a:ext uri="{FF2B5EF4-FFF2-40B4-BE49-F238E27FC236}">
                    <a16:creationId xmlns:a16="http://schemas.microsoft.com/office/drawing/2014/main" id="{14F021FF-73D8-4803-83B4-93B57BFDFA6B}"/>
                  </a:ext>
                </a:extLst>
              </p:cNvPr>
              <p:cNvSpPr>
                <a:spLocks noChangeArrowheads="1" noChangeShapeType="1" noTextEdit="1"/>
              </p:cNvSpPr>
              <p:nvPr/>
            </p:nvSpPr>
            <p:spPr bwMode="auto">
              <a:xfrm>
                <a:off x="111987714" y="108034221"/>
                <a:ext cx="1592494" cy="195209"/>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kern="10" spc="0">
                    <a:ln w="9525" algn="ctr">
                      <a:solidFill>
                        <a:srgbClr val="000000"/>
                      </a:solidFill>
                      <a:round/>
                      <a:headEnd/>
                      <a:tailEnd/>
                    </a:ln>
                    <a:solidFill>
                      <a:srgbClr val="000000"/>
                    </a:solidFill>
                    <a:effectLst/>
                    <a:latin typeface="Comic Sans MS" panose="030F0702030302020204" pitchFamily="66" charset="0"/>
                  </a:rPr>
                  <a:t>Garden Book</a:t>
                </a:r>
              </a:p>
            </p:txBody>
          </p:sp>
          <p:sp>
            <p:nvSpPr>
              <p:cNvPr id="13" name="WordArt 13" descr="Title">
                <a:extLst>
                  <a:ext uri="{FF2B5EF4-FFF2-40B4-BE49-F238E27FC236}">
                    <a16:creationId xmlns:a16="http://schemas.microsoft.com/office/drawing/2014/main" id="{0D77AF1C-B4C8-451C-9171-58C69521C86A}"/>
                  </a:ext>
                </a:extLst>
              </p:cNvPr>
              <p:cNvSpPr>
                <a:spLocks noChangeArrowheads="1" noChangeShapeType="1" noTextEdit="1"/>
              </p:cNvSpPr>
              <p:nvPr/>
            </p:nvSpPr>
            <p:spPr bwMode="auto">
              <a:xfrm>
                <a:off x="111995334" y="108346641"/>
                <a:ext cx="1592494" cy="195209"/>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kern="10" spc="0">
                    <a:ln w="9525" algn="ctr">
                      <a:solidFill>
                        <a:srgbClr val="000000"/>
                      </a:solidFill>
                      <a:round/>
                      <a:headEnd/>
                      <a:tailEnd/>
                    </a:ln>
                    <a:solidFill>
                      <a:srgbClr val="000000"/>
                    </a:solidFill>
                    <a:effectLst/>
                    <a:latin typeface="Comic Sans MS" panose="030F0702030302020204" pitchFamily="66" charset="0"/>
                  </a:rPr>
                  <a:t>Phase 2 and 3</a:t>
                </a:r>
              </a:p>
            </p:txBody>
          </p:sp>
          <p:sp>
            <p:nvSpPr>
              <p:cNvPr id="14" name="Text Box 14">
                <a:extLst>
                  <a:ext uri="{FF2B5EF4-FFF2-40B4-BE49-F238E27FC236}">
                    <a16:creationId xmlns:a16="http://schemas.microsoft.com/office/drawing/2014/main" id="{5C2C1ED6-68BE-4499-9202-114C14305C4E}"/>
                  </a:ext>
                </a:extLst>
              </p:cNvPr>
              <p:cNvSpPr txBox="1">
                <a:spLocks noChangeArrowheads="1"/>
              </p:cNvSpPr>
              <p:nvPr/>
            </p:nvSpPr>
            <p:spPr bwMode="auto">
              <a:xfrm>
                <a:off x="110465235" y="108884085"/>
                <a:ext cx="4718685" cy="3672840"/>
              </a:xfrm>
              <a:prstGeom prst="rect">
                <a:avLst/>
              </a:prstGeom>
              <a:gradFill rotWithShape="0">
                <a:gsLst>
                  <a:gs pos="0">
                    <a:srgbClr val="99C2FF"/>
                  </a:gs>
                  <a:gs pos="100000">
                    <a:srgbClr val="99C2FF">
                      <a:gamma/>
                      <a:tint val="20000"/>
                      <a:invGamma/>
                    </a:srgbClr>
                  </a:gs>
                </a:gsLst>
                <a:lin ang="5400000" scaled="1"/>
              </a:gra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2063" name="Picture 15">
                <a:extLst>
                  <a:ext uri="{FF2B5EF4-FFF2-40B4-BE49-F238E27FC236}">
                    <a16:creationId xmlns:a16="http://schemas.microsoft.com/office/drawing/2014/main" id="{3E52EAFF-F834-47DF-A871-DBC6B2CBF7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442480" y="109426251"/>
                <a:ext cx="4795200" cy="32520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64" name="Picture 16">
                <a:extLst>
                  <a:ext uri="{FF2B5EF4-FFF2-40B4-BE49-F238E27FC236}">
                    <a16:creationId xmlns:a16="http://schemas.microsoft.com/office/drawing/2014/main" id="{1C5C95D8-B185-46E7-A9E3-C4A0BFB06DB9}"/>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471055" y="106909763"/>
                <a:ext cx="819150" cy="888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15" name="Rectangle 14">
              <a:extLst>
                <a:ext uri="{FF2B5EF4-FFF2-40B4-BE49-F238E27FC236}">
                  <a16:creationId xmlns:a16="http://schemas.microsoft.com/office/drawing/2014/main" id="{8686B752-6623-45D9-8CFE-109C488AF7CF}"/>
                </a:ext>
              </a:extLst>
            </p:cNvPr>
            <p:cNvSpPr/>
            <p:nvPr/>
          </p:nvSpPr>
          <p:spPr>
            <a:xfrm>
              <a:off x="677334" y="1562470"/>
              <a:ext cx="3240349" cy="41525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4" name="Group 23">
            <a:extLst>
              <a:ext uri="{FF2B5EF4-FFF2-40B4-BE49-F238E27FC236}">
                <a16:creationId xmlns:a16="http://schemas.microsoft.com/office/drawing/2014/main" id="{BD5C3BEF-58D4-4AF1-9AB9-5B7E22876466}"/>
              </a:ext>
            </a:extLst>
          </p:cNvPr>
          <p:cNvGrpSpPr/>
          <p:nvPr/>
        </p:nvGrpSpPr>
        <p:grpSpPr>
          <a:xfrm>
            <a:off x="5668839" y="1562470"/>
            <a:ext cx="3240349" cy="4152530"/>
            <a:chOff x="4226725" y="1562470"/>
            <a:chExt cx="3240349" cy="4152530"/>
          </a:xfrm>
        </p:grpSpPr>
        <p:grpSp>
          <p:nvGrpSpPr>
            <p:cNvPr id="18" name="Group 17">
              <a:extLst>
                <a:ext uri="{FF2B5EF4-FFF2-40B4-BE49-F238E27FC236}">
                  <a16:creationId xmlns:a16="http://schemas.microsoft.com/office/drawing/2014/main" id="{89CEC2E5-B8A8-446A-9C36-3C08B978021E}"/>
                </a:ext>
              </a:extLst>
            </p:cNvPr>
            <p:cNvGrpSpPr>
              <a:grpSpLocks/>
            </p:cNvGrpSpPr>
            <p:nvPr/>
          </p:nvGrpSpPr>
          <p:grpSpPr bwMode="auto">
            <a:xfrm>
              <a:off x="4348922" y="1673516"/>
              <a:ext cx="3029208" cy="4041484"/>
              <a:chOff x="110389200" y="106631728"/>
              <a:chExt cx="4896000" cy="7211162"/>
            </a:xfrm>
          </p:grpSpPr>
          <p:sp>
            <p:nvSpPr>
              <p:cNvPr id="19" name="Text Box 18">
                <a:extLst>
                  <a:ext uri="{FF2B5EF4-FFF2-40B4-BE49-F238E27FC236}">
                    <a16:creationId xmlns:a16="http://schemas.microsoft.com/office/drawing/2014/main" id="{DBBE53D8-AB68-4D41-AF80-233E2A9C9FDB}"/>
                  </a:ext>
                </a:extLst>
              </p:cNvPr>
              <p:cNvSpPr txBox="1">
                <a:spLocks noChangeArrowheads="1"/>
              </p:cNvSpPr>
              <p:nvPr/>
            </p:nvSpPr>
            <p:spPr bwMode="auto">
              <a:xfrm>
                <a:off x="110389200" y="113266890"/>
                <a:ext cx="4896000" cy="576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0000"/>
                    </a:solidFill>
                    <a:effectLst/>
                    <a:latin typeface="Comic Sans MS" panose="030F0702030302020204" pitchFamily="66" charset="0"/>
                  </a:rPr>
                  <a:t>Name _______ Class ____</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0" name="WordArt 19" descr="Title">
                <a:extLst>
                  <a:ext uri="{FF2B5EF4-FFF2-40B4-BE49-F238E27FC236}">
                    <a16:creationId xmlns:a16="http://schemas.microsoft.com/office/drawing/2014/main" id="{D5E63479-31D2-4487-B132-02CF80839252}"/>
                  </a:ext>
                </a:extLst>
              </p:cNvPr>
              <p:cNvSpPr>
                <a:spLocks noChangeArrowheads="1" noChangeShapeType="1" noTextEdit="1"/>
              </p:cNvSpPr>
              <p:nvPr/>
            </p:nvSpPr>
            <p:spPr bwMode="auto">
              <a:xfrm>
                <a:off x="111304182" y="106631728"/>
                <a:ext cx="3856440" cy="92456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b="1" kern="10" spc="0" dirty="0">
                    <a:ln w="9525" algn="ctr">
                      <a:solidFill>
                        <a:srgbClr val="000000"/>
                      </a:solidFill>
                      <a:round/>
                      <a:headEnd/>
                      <a:tailEnd/>
                    </a:ln>
                    <a:solidFill>
                      <a:srgbClr val="000000"/>
                    </a:solidFill>
                    <a:effectLst/>
                    <a:latin typeface="Berlin Sans FB Demi" panose="020E0802020502020306" pitchFamily="34" charset="0"/>
                  </a:rPr>
                  <a:t>Super Spelling</a:t>
                </a:r>
              </a:p>
            </p:txBody>
          </p:sp>
          <p:sp>
            <p:nvSpPr>
              <p:cNvPr id="21" name="WordArt 20" descr="Title">
                <a:extLst>
                  <a:ext uri="{FF2B5EF4-FFF2-40B4-BE49-F238E27FC236}">
                    <a16:creationId xmlns:a16="http://schemas.microsoft.com/office/drawing/2014/main" id="{51BEAE07-A739-4DA5-868B-21C8BF72FC74}"/>
                  </a:ext>
                </a:extLst>
              </p:cNvPr>
              <p:cNvSpPr>
                <a:spLocks noChangeArrowheads="1" noChangeShapeType="1" noTextEdit="1"/>
              </p:cNvSpPr>
              <p:nvPr/>
            </p:nvSpPr>
            <p:spPr bwMode="auto">
              <a:xfrm>
                <a:off x="112061016" y="107605572"/>
                <a:ext cx="1728000" cy="299949"/>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kern="10" spc="0">
                    <a:ln w="9525" algn="ctr">
                      <a:solidFill>
                        <a:srgbClr val="000000"/>
                      </a:solidFill>
                      <a:round/>
                      <a:headEnd/>
                      <a:tailEnd/>
                    </a:ln>
                    <a:solidFill>
                      <a:srgbClr val="000000"/>
                    </a:solidFill>
                    <a:effectLst/>
                    <a:latin typeface="Viner Hand ITC" panose="03070502030502020203" pitchFamily="66" charset="0"/>
                  </a:rPr>
                  <a:t>Bee Book</a:t>
                </a:r>
              </a:p>
            </p:txBody>
          </p:sp>
          <p:sp>
            <p:nvSpPr>
              <p:cNvPr id="22" name="WordArt 21" descr="Title">
                <a:extLst>
                  <a:ext uri="{FF2B5EF4-FFF2-40B4-BE49-F238E27FC236}">
                    <a16:creationId xmlns:a16="http://schemas.microsoft.com/office/drawing/2014/main" id="{4DEBD5A8-09AA-467F-9A4E-53D299CF22E9}"/>
                  </a:ext>
                </a:extLst>
              </p:cNvPr>
              <p:cNvSpPr>
                <a:spLocks noChangeArrowheads="1" noChangeShapeType="1" noTextEdit="1"/>
              </p:cNvSpPr>
              <p:nvPr/>
            </p:nvSpPr>
            <p:spPr bwMode="auto">
              <a:xfrm>
                <a:off x="112030536" y="107984552"/>
                <a:ext cx="1728000" cy="20664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rtl="0">
                  <a:buNone/>
                </a:pPr>
                <a:r>
                  <a:rPr lang="en-GB" sz="3600" kern="10" spc="0">
                    <a:ln w="9525" algn="ctr">
                      <a:solidFill>
                        <a:srgbClr val="000000"/>
                      </a:solidFill>
                      <a:round/>
                      <a:headEnd/>
                      <a:tailEnd/>
                    </a:ln>
                    <a:solidFill>
                      <a:srgbClr val="000000"/>
                    </a:solidFill>
                    <a:effectLst/>
                    <a:latin typeface="Segoe Print" panose="02000600000000000000" pitchFamily="2" charset="0"/>
                  </a:rPr>
                  <a:t>Phase 4 and 5</a:t>
                </a:r>
              </a:p>
            </p:txBody>
          </p:sp>
          <p:pic>
            <p:nvPicPr>
              <p:cNvPr id="2070" name="Picture 22">
                <a:extLst>
                  <a:ext uri="{FF2B5EF4-FFF2-40B4-BE49-F238E27FC236}">
                    <a16:creationId xmlns:a16="http://schemas.microsoft.com/office/drawing/2014/main" id="{6D80CED1-3BA8-4CE2-95AA-3523477EF3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443440" y="108671820"/>
                <a:ext cx="4795200" cy="435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1" name="Picture 23">
                <a:extLst>
                  <a:ext uri="{FF2B5EF4-FFF2-40B4-BE49-F238E27FC236}">
                    <a16:creationId xmlns:a16="http://schemas.microsoft.com/office/drawing/2014/main" id="{79C18B11-4750-4D5D-B2A6-C23C041D5EDD}"/>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112437497" y="112039519"/>
                <a:ext cx="436765" cy="5585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2" name="Picture 24">
                <a:extLst>
                  <a:ext uri="{FF2B5EF4-FFF2-40B4-BE49-F238E27FC236}">
                    <a16:creationId xmlns:a16="http://schemas.microsoft.com/office/drawing/2014/main" id="{920974A2-63DE-4A10-B0AB-4B7F310B648F}"/>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110725955" y="110750144"/>
                <a:ext cx="1778030" cy="20266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3" name="Picture 25">
                <a:extLst>
                  <a:ext uri="{FF2B5EF4-FFF2-40B4-BE49-F238E27FC236}">
                    <a16:creationId xmlns:a16="http://schemas.microsoft.com/office/drawing/2014/main" id="{6A48DFB7-A324-4146-8EC8-85321D5BBE12}"/>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flipH="1">
                <a:off x="114194400" y="110624846"/>
                <a:ext cx="710880" cy="61781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4" name="Picture 26">
                <a:extLst>
                  <a:ext uri="{FF2B5EF4-FFF2-40B4-BE49-F238E27FC236}">
                    <a16:creationId xmlns:a16="http://schemas.microsoft.com/office/drawing/2014/main" id="{DFE35DC4-D361-4F5A-9645-36FD8AE6FD78}"/>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112747054" y="109963852"/>
                <a:ext cx="772935" cy="566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5" name="Picture 27">
                <a:extLst>
                  <a:ext uri="{FF2B5EF4-FFF2-40B4-BE49-F238E27FC236}">
                    <a16:creationId xmlns:a16="http://schemas.microsoft.com/office/drawing/2014/main" id="{D091DA19-E49A-490C-BFCD-3363C951DE54}"/>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flipH="1">
                <a:off x="110697274" y="109087552"/>
                <a:ext cx="1189044" cy="870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6" name="Picture 28">
                <a:extLst>
                  <a:ext uri="{FF2B5EF4-FFF2-40B4-BE49-F238E27FC236}">
                    <a16:creationId xmlns:a16="http://schemas.microsoft.com/office/drawing/2014/main" id="{E3A9BA5D-E656-49F1-8901-C96E49E7A86F}"/>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114388338" y="112381369"/>
                <a:ext cx="375563" cy="517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7" name="Picture 29">
                <a:extLst>
                  <a:ext uri="{FF2B5EF4-FFF2-40B4-BE49-F238E27FC236}">
                    <a16:creationId xmlns:a16="http://schemas.microsoft.com/office/drawing/2014/main" id="{AE9BDBAC-6C97-4824-8B77-9355FC739738}"/>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110509758" y="112267069"/>
                <a:ext cx="375563" cy="517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8" name="Picture 30">
                <a:extLst>
                  <a:ext uri="{FF2B5EF4-FFF2-40B4-BE49-F238E27FC236}">
                    <a16:creationId xmlns:a16="http://schemas.microsoft.com/office/drawing/2014/main" id="{98EDD10A-459B-4018-A5EC-957E823DD75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13935004" y="108764773"/>
                <a:ext cx="1190791" cy="11050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2079" name="Picture 31">
                <a:extLst>
                  <a:ext uri="{FF2B5EF4-FFF2-40B4-BE49-F238E27FC236}">
                    <a16:creationId xmlns:a16="http://schemas.microsoft.com/office/drawing/2014/main" id="{96D3F9D4-D2EE-421B-A6F3-7716910B658C}"/>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10445027" y="106732330"/>
                <a:ext cx="663619" cy="7200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sp>
          <p:nvSpPr>
            <p:cNvPr id="38" name="Rectangle 37">
              <a:extLst>
                <a:ext uri="{FF2B5EF4-FFF2-40B4-BE49-F238E27FC236}">
                  <a16:creationId xmlns:a16="http://schemas.microsoft.com/office/drawing/2014/main" id="{DEE6FB7B-B678-429C-B0C9-AAA32F02AE9C}"/>
                </a:ext>
              </a:extLst>
            </p:cNvPr>
            <p:cNvSpPr/>
            <p:nvPr/>
          </p:nvSpPr>
          <p:spPr>
            <a:xfrm>
              <a:off x="4226725" y="1562470"/>
              <a:ext cx="3240349" cy="41525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Audio 3">
            <a:hlinkClick r:id="" action="ppaction://media"/>
            <a:extLst>
              <a:ext uri="{FF2B5EF4-FFF2-40B4-BE49-F238E27FC236}">
                <a16:creationId xmlns:a16="http://schemas.microsoft.com/office/drawing/2014/main" id="{FE4EBA42-0630-44CD-B7EF-A7957FAC6699}"/>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935105751"/>
      </p:ext>
    </p:extLst>
  </p:cSld>
  <p:clrMapOvr>
    <a:masterClrMapping/>
  </p:clrMapOvr>
  <mc:AlternateContent xmlns:mc="http://schemas.openxmlformats.org/markup-compatibility/2006">
    <mc:Choice xmlns:p14="http://schemas.microsoft.com/office/powerpoint/2010/main" Requires="p14">
      <p:transition spd="slow" p14:dur="2000" advTm="49659"/>
    </mc:Choice>
    <mc:Fallback>
      <p:transition spd="slow" advTm="49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8">
            <a:extLst>
              <a:ext uri="{FF2B5EF4-FFF2-40B4-BE49-F238E27FC236}">
                <a16:creationId xmlns:a16="http://schemas.microsoft.com/office/drawing/2014/main" id="{0D553BC7-833D-4FF6-BB10-191FB40ED648}"/>
              </a:ext>
            </a:extLst>
          </p:cNvPr>
          <p:cNvGrpSpPr>
            <a:grpSpLocks/>
          </p:cNvGrpSpPr>
          <p:nvPr/>
        </p:nvGrpSpPr>
        <p:grpSpPr bwMode="auto">
          <a:xfrm>
            <a:off x="3370262" y="371474"/>
            <a:ext cx="4116388" cy="6115051"/>
            <a:chOff x="110410084" y="106585100"/>
            <a:chExt cx="4824000" cy="7244688"/>
          </a:xfrm>
        </p:grpSpPr>
        <p:sp>
          <p:nvSpPr>
            <p:cNvPr id="28" name="Freeform 29">
              <a:extLst>
                <a:ext uri="{FF2B5EF4-FFF2-40B4-BE49-F238E27FC236}">
                  <a16:creationId xmlns:a16="http://schemas.microsoft.com/office/drawing/2014/main" id="{85142094-0B8A-4168-9B92-916B7F09BD19}"/>
                </a:ext>
              </a:extLst>
            </p:cNvPr>
            <p:cNvSpPr>
              <a:spLocks/>
            </p:cNvSpPr>
            <p:nvPr/>
          </p:nvSpPr>
          <p:spPr bwMode="auto">
            <a:xfrm>
              <a:off x="110505098" y="106900386"/>
              <a:ext cx="4728986" cy="6929402"/>
            </a:xfrm>
            <a:custGeom>
              <a:avLst/>
              <a:gdLst>
                <a:gd name="T0" fmla="*/ 7615 w 7615"/>
                <a:gd name="T1" fmla="*/ 7048 h 8484"/>
                <a:gd name="T2" fmla="*/ 648 w 7615"/>
                <a:gd name="T3" fmla="*/ 8484 h 8484"/>
                <a:gd name="T4" fmla="*/ 0 w 7615"/>
                <a:gd name="T5" fmla="*/ 1456 h 8484"/>
                <a:gd name="T6" fmla="*/ 6927 w 7615"/>
                <a:gd name="T7" fmla="*/ 0 h 8484"/>
                <a:gd name="T8" fmla="*/ 7615 w 7615"/>
                <a:gd name="T9" fmla="*/ 7048 h 8484"/>
              </a:gdLst>
              <a:ahLst/>
              <a:cxnLst>
                <a:cxn ang="0">
                  <a:pos x="T0" y="T1"/>
                </a:cxn>
                <a:cxn ang="0">
                  <a:pos x="T2" y="T3"/>
                </a:cxn>
                <a:cxn ang="0">
                  <a:pos x="T4" y="T5"/>
                </a:cxn>
                <a:cxn ang="0">
                  <a:pos x="T6" y="T7"/>
                </a:cxn>
                <a:cxn ang="0">
                  <a:pos x="T8" y="T9"/>
                </a:cxn>
              </a:cxnLst>
              <a:rect l="0" t="0" r="r" b="b"/>
              <a:pathLst>
                <a:path w="7615" h="8484">
                  <a:moveTo>
                    <a:pt x="7615" y="7048"/>
                  </a:moveTo>
                  <a:lnTo>
                    <a:pt x="648" y="8484"/>
                  </a:lnTo>
                  <a:lnTo>
                    <a:pt x="0" y="1456"/>
                  </a:lnTo>
                  <a:lnTo>
                    <a:pt x="6927" y="0"/>
                  </a:lnTo>
                  <a:lnTo>
                    <a:pt x="7615" y="7048"/>
                  </a:lnTo>
                  <a:close/>
                </a:path>
              </a:pathLst>
            </a:custGeom>
            <a:solidFill>
              <a:srgbClr val="C2C8CA"/>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29" name="Group 30">
              <a:extLst>
                <a:ext uri="{FF2B5EF4-FFF2-40B4-BE49-F238E27FC236}">
                  <a16:creationId xmlns:a16="http://schemas.microsoft.com/office/drawing/2014/main" id="{D0A25E11-6822-43B9-B5CE-D4E27746B3CD}"/>
                </a:ext>
              </a:extLst>
            </p:cNvPr>
            <p:cNvGrpSpPr>
              <a:grpSpLocks/>
            </p:cNvGrpSpPr>
            <p:nvPr/>
          </p:nvGrpSpPr>
          <p:grpSpPr bwMode="auto">
            <a:xfrm>
              <a:off x="110410084" y="106773788"/>
              <a:ext cx="4754447" cy="6944920"/>
              <a:chOff x="2079" y="2340"/>
              <a:chExt cx="7656" cy="8503"/>
            </a:xfrm>
          </p:grpSpPr>
          <p:sp>
            <p:nvSpPr>
              <p:cNvPr id="3086" name="Freeform 31">
                <a:extLst>
                  <a:ext uri="{FF2B5EF4-FFF2-40B4-BE49-F238E27FC236}">
                    <a16:creationId xmlns:a16="http://schemas.microsoft.com/office/drawing/2014/main" id="{8A6F5D78-7264-450E-B075-2F3576754C02}"/>
                  </a:ext>
                </a:extLst>
              </p:cNvPr>
              <p:cNvSpPr>
                <a:spLocks/>
              </p:cNvSpPr>
              <p:nvPr/>
            </p:nvSpPr>
            <p:spPr bwMode="auto">
              <a:xfrm>
                <a:off x="2079" y="2340"/>
                <a:ext cx="7656" cy="8503"/>
              </a:xfrm>
              <a:custGeom>
                <a:avLst/>
                <a:gdLst>
                  <a:gd name="T0" fmla="*/ 7656 w 7656"/>
                  <a:gd name="T1" fmla="*/ 7067 h 8503"/>
                  <a:gd name="T2" fmla="*/ 689 w 7656"/>
                  <a:gd name="T3" fmla="*/ 8503 h 8503"/>
                  <a:gd name="T4" fmla="*/ 0 w 7656"/>
                  <a:gd name="T5" fmla="*/ 1417 h 8503"/>
                  <a:gd name="T6" fmla="*/ 6967 w 7656"/>
                  <a:gd name="T7" fmla="*/ 0 h 8503"/>
                  <a:gd name="T8" fmla="*/ 7656 w 7656"/>
                  <a:gd name="T9" fmla="*/ 7067 h 8503"/>
                </a:gdLst>
                <a:ahLst/>
                <a:cxnLst>
                  <a:cxn ang="0">
                    <a:pos x="T0" y="T1"/>
                  </a:cxn>
                  <a:cxn ang="0">
                    <a:pos x="T2" y="T3"/>
                  </a:cxn>
                  <a:cxn ang="0">
                    <a:pos x="T4" y="T5"/>
                  </a:cxn>
                  <a:cxn ang="0">
                    <a:pos x="T6" y="T7"/>
                  </a:cxn>
                  <a:cxn ang="0">
                    <a:pos x="T8" y="T9"/>
                  </a:cxn>
                </a:cxnLst>
                <a:rect l="0" t="0" r="r" b="b"/>
                <a:pathLst>
                  <a:path w="7656" h="8503">
                    <a:moveTo>
                      <a:pt x="7656" y="7067"/>
                    </a:moveTo>
                    <a:lnTo>
                      <a:pt x="689" y="8503"/>
                    </a:lnTo>
                    <a:lnTo>
                      <a:pt x="0" y="1417"/>
                    </a:lnTo>
                    <a:lnTo>
                      <a:pt x="6967" y="0"/>
                    </a:lnTo>
                    <a:lnTo>
                      <a:pt x="7656" y="7067"/>
                    </a:lnTo>
                    <a:close/>
                  </a:path>
                </a:pathLst>
              </a:custGeom>
              <a:solidFill>
                <a:srgbClr val="F7F7EA"/>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3087" name="Group 32">
                <a:extLst>
                  <a:ext uri="{FF2B5EF4-FFF2-40B4-BE49-F238E27FC236}">
                    <a16:creationId xmlns:a16="http://schemas.microsoft.com/office/drawing/2014/main" id="{E8FCCE94-5BE1-4540-8D8C-F3C862E0BBA2}"/>
                  </a:ext>
                </a:extLst>
              </p:cNvPr>
              <p:cNvGrpSpPr>
                <a:grpSpLocks/>
              </p:cNvGrpSpPr>
              <p:nvPr/>
            </p:nvGrpSpPr>
            <p:grpSpPr bwMode="auto">
              <a:xfrm>
                <a:off x="2363" y="2398"/>
                <a:ext cx="7358" cy="7979"/>
                <a:chOff x="2363" y="2398"/>
                <a:chExt cx="7358" cy="7979"/>
              </a:xfrm>
            </p:grpSpPr>
            <p:sp>
              <p:nvSpPr>
                <p:cNvPr id="3088" name="Freeform 33">
                  <a:extLst>
                    <a:ext uri="{FF2B5EF4-FFF2-40B4-BE49-F238E27FC236}">
                      <a16:creationId xmlns:a16="http://schemas.microsoft.com/office/drawing/2014/main" id="{E98FD725-A4B8-4486-B67C-9AB81000605D}"/>
                    </a:ext>
                  </a:extLst>
                </p:cNvPr>
                <p:cNvSpPr>
                  <a:spLocks/>
                </p:cNvSpPr>
                <p:nvPr/>
              </p:nvSpPr>
              <p:spPr bwMode="auto">
                <a:xfrm>
                  <a:off x="6440" y="9523"/>
                  <a:ext cx="2728" cy="854"/>
                </a:xfrm>
                <a:custGeom>
                  <a:avLst/>
                  <a:gdLst>
                    <a:gd name="T0" fmla="*/ 2728 w 2728"/>
                    <a:gd name="T1" fmla="*/ 0 h 854"/>
                    <a:gd name="T2" fmla="*/ 0 w 2728"/>
                    <a:gd name="T3" fmla="*/ 563 h 854"/>
                    <a:gd name="T4" fmla="*/ 2674 w 2728"/>
                    <a:gd name="T5" fmla="*/ 854 h 854"/>
                    <a:gd name="T6" fmla="*/ 2728 w 2728"/>
                    <a:gd name="T7" fmla="*/ 0 h 854"/>
                  </a:gdLst>
                  <a:ahLst/>
                  <a:cxnLst>
                    <a:cxn ang="0">
                      <a:pos x="T0" y="T1"/>
                    </a:cxn>
                    <a:cxn ang="0">
                      <a:pos x="T2" y="T3"/>
                    </a:cxn>
                    <a:cxn ang="0">
                      <a:pos x="T4" y="T5"/>
                    </a:cxn>
                    <a:cxn ang="0">
                      <a:pos x="T6" y="T7"/>
                    </a:cxn>
                  </a:cxnLst>
                  <a:rect l="0" t="0" r="r" b="b"/>
                  <a:pathLst>
                    <a:path w="2728" h="854">
                      <a:moveTo>
                        <a:pt x="2728" y="0"/>
                      </a:moveTo>
                      <a:lnTo>
                        <a:pt x="0" y="563"/>
                      </a:lnTo>
                      <a:lnTo>
                        <a:pt x="2674" y="854"/>
                      </a:lnTo>
                      <a:lnTo>
                        <a:pt x="2728" y="0"/>
                      </a:lnTo>
                      <a:close/>
                    </a:path>
                  </a:pathLst>
                </a:custGeom>
                <a:solidFill>
                  <a:srgbClr val="C2C8CA"/>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9" name="Freeform 34">
                  <a:extLst>
                    <a:ext uri="{FF2B5EF4-FFF2-40B4-BE49-F238E27FC236}">
                      <a16:creationId xmlns:a16="http://schemas.microsoft.com/office/drawing/2014/main" id="{8F8112DD-6988-4DC4-AA2F-72C5EE5A9848}"/>
                    </a:ext>
                  </a:extLst>
                </p:cNvPr>
                <p:cNvSpPr>
                  <a:spLocks/>
                </p:cNvSpPr>
                <p:nvPr/>
              </p:nvSpPr>
              <p:spPr bwMode="auto">
                <a:xfrm>
                  <a:off x="2363" y="7795"/>
                  <a:ext cx="310" cy="1942"/>
                </a:xfrm>
                <a:custGeom>
                  <a:avLst/>
                  <a:gdLst>
                    <a:gd name="T0" fmla="*/ 0 w 310"/>
                    <a:gd name="T1" fmla="*/ 1903 h 1942"/>
                    <a:gd name="T2" fmla="*/ 310 w 310"/>
                    <a:gd name="T3" fmla="*/ 1942 h 1942"/>
                    <a:gd name="T4" fmla="*/ 121 w 310"/>
                    <a:gd name="T5" fmla="*/ 0 h 1942"/>
                    <a:gd name="T6" fmla="*/ 0 w 310"/>
                    <a:gd name="T7" fmla="*/ 1903 h 1942"/>
                  </a:gdLst>
                  <a:ahLst/>
                  <a:cxnLst>
                    <a:cxn ang="0">
                      <a:pos x="T0" y="T1"/>
                    </a:cxn>
                    <a:cxn ang="0">
                      <a:pos x="T2" y="T3"/>
                    </a:cxn>
                    <a:cxn ang="0">
                      <a:pos x="T4" y="T5"/>
                    </a:cxn>
                    <a:cxn ang="0">
                      <a:pos x="T6" y="T7"/>
                    </a:cxn>
                  </a:cxnLst>
                  <a:rect l="0" t="0" r="r" b="b"/>
                  <a:pathLst>
                    <a:path w="310" h="1942">
                      <a:moveTo>
                        <a:pt x="0" y="1903"/>
                      </a:moveTo>
                      <a:lnTo>
                        <a:pt x="310" y="1942"/>
                      </a:lnTo>
                      <a:lnTo>
                        <a:pt x="121" y="0"/>
                      </a:lnTo>
                      <a:lnTo>
                        <a:pt x="0" y="1903"/>
                      </a:lnTo>
                      <a:close/>
                    </a:path>
                  </a:pathLst>
                </a:custGeom>
                <a:solidFill>
                  <a:srgbClr val="C2C8CA"/>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90" name="Freeform 35">
                  <a:extLst>
                    <a:ext uri="{FF2B5EF4-FFF2-40B4-BE49-F238E27FC236}">
                      <a16:creationId xmlns:a16="http://schemas.microsoft.com/office/drawing/2014/main" id="{70B02D95-1A7C-4D2E-936D-3DFE6D0FACD3}"/>
                    </a:ext>
                  </a:extLst>
                </p:cNvPr>
                <p:cNvSpPr>
                  <a:spLocks/>
                </p:cNvSpPr>
                <p:nvPr/>
              </p:nvSpPr>
              <p:spPr bwMode="auto">
                <a:xfrm>
                  <a:off x="2484" y="2864"/>
                  <a:ext cx="7021" cy="7183"/>
                </a:xfrm>
                <a:custGeom>
                  <a:avLst/>
                  <a:gdLst>
                    <a:gd name="T0" fmla="*/ 7021 w 7021"/>
                    <a:gd name="T1" fmla="*/ 4000 h 7183"/>
                    <a:gd name="T2" fmla="*/ 6657 w 7021"/>
                    <a:gd name="T3" fmla="*/ 292 h 7183"/>
                    <a:gd name="T4" fmla="*/ 3970 w 7021"/>
                    <a:gd name="T5" fmla="*/ 0 h 7183"/>
                    <a:gd name="T6" fmla="*/ 257 w 7021"/>
                    <a:gd name="T7" fmla="*/ 777 h 7183"/>
                    <a:gd name="T8" fmla="*/ 0 w 7021"/>
                    <a:gd name="T9" fmla="*/ 4815 h 7183"/>
                    <a:gd name="T10" fmla="*/ 189 w 7021"/>
                    <a:gd name="T11" fmla="*/ 6776 h 7183"/>
                    <a:gd name="T12" fmla="*/ 4118 w 7021"/>
                    <a:gd name="T13" fmla="*/ 7183 h 7183"/>
                    <a:gd name="T14" fmla="*/ 6846 w 7021"/>
                    <a:gd name="T15" fmla="*/ 6640 h 7183"/>
                    <a:gd name="T16" fmla="*/ 7021 w 7021"/>
                    <a:gd name="T17" fmla="*/ 4000 h 7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21" h="7183">
                      <a:moveTo>
                        <a:pt x="7021" y="4000"/>
                      </a:moveTo>
                      <a:lnTo>
                        <a:pt x="6657" y="292"/>
                      </a:lnTo>
                      <a:lnTo>
                        <a:pt x="3970" y="0"/>
                      </a:lnTo>
                      <a:lnTo>
                        <a:pt x="257" y="777"/>
                      </a:lnTo>
                      <a:lnTo>
                        <a:pt x="0" y="4815"/>
                      </a:lnTo>
                      <a:lnTo>
                        <a:pt x="189" y="6776"/>
                      </a:lnTo>
                      <a:lnTo>
                        <a:pt x="4118" y="7183"/>
                      </a:lnTo>
                      <a:lnTo>
                        <a:pt x="6846" y="6640"/>
                      </a:lnTo>
                      <a:lnTo>
                        <a:pt x="7021" y="4000"/>
                      </a:lnTo>
                      <a:close/>
                    </a:path>
                  </a:pathLst>
                </a:custGeom>
                <a:solidFill>
                  <a:srgbClr val="DBDBD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91" name="Freeform 36">
                  <a:extLst>
                    <a:ext uri="{FF2B5EF4-FFF2-40B4-BE49-F238E27FC236}">
                      <a16:creationId xmlns:a16="http://schemas.microsoft.com/office/drawing/2014/main" id="{17F7F36C-1B8E-4009-B399-A3F8BDE0B9C7}"/>
                    </a:ext>
                  </a:extLst>
                </p:cNvPr>
                <p:cNvSpPr>
                  <a:spLocks/>
                </p:cNvSpPr>
                <p:nvPr/>
              </p:nvSpPr>
              <p:spPr bwMode="auto">
                <a:xfrm>
                  <a:off x="2444" y="2398"/>
                  <a:ext cx="7277" cy="7882"/>
                </a:xfrm>
                <a:custGeom>
                  <a:avLst/>
                  <a:gdLst>
                    <a:gd name="T0" fmla="*/ 6913 w 7277"/>
                    <a:gd name="T1" fmla="*/ 7882 h 7882"/>
                    <a:gd name="T2" fmla="*/ 0 w 7277"/>
                    <a:gd name="T3" fmla="*/ 7125 h 7882"/>
                    <a:gd name="T4" fmla="*/ 351 w 7277"/>
                    <a:gd name="T5" fmla="*/ 0 h 7882"/>
                    <a:gd name="T6" fmla="*/ 7277 w 7277"/>
                    <a:gd name="T7" fmla="*/ 758 h 7882"/>
                    <a:gd name="T8" fmla="*/ 6913 w 7277"/>
                    <a:gd name="T9" fmla="*/ 7882 h 7882"/>
                  </a:gdLst>
                  <a:ahLst/>
                  <a:cxnLst>
                    <a:cxn ang="0">
                      <a:pos x="T0" y="T1"/>
                    </a:cxn>
                    <a:cxn ang="0">
                      <a:pos x="T2" y="T3"/>
                    </a:cxn>
                    <a:cxn ang="0">
                      <a:pos x="T4" y="T5"/>
                    </a:cxn>
                    <a:cxn ang="0">
                      <a:pos x="T6" y="T7"/>
                    </a:cxn>
                    <a:cxn ang="0">
                      <a:pos x="T8" y="T9"/>
                    </a:cxn>
                  </a:cxnLst>
                  <a:rect l="0" t="0" r="r" b="b"/>
                  <a:pathLst>
                    <a:path w="7277" h="7882">
                      <a:moveTo>
                        <a:pt x="6913" y="7882"/>
                      </a:moveTo>
                      <a:lnTo>
                        <a:pt x="0" y="7125"/>
                      </a:lnTo>
                      <a:lnTo>
                        <a:pt x="351" y="0"/>
                      </a:lnTo>
                      <a:lnTo>
                        <a:pt x="7277" y="758"/>
                      </a:lnTo>
                      <a:lnTo>
                        <a:pt x="6913" y="7882"/>
                      </a:lnTo>
                      <a:close/>
                    </a:path>
                  </a:pathLst>
                </a:custGeom>
                <a:solidFill>
                  <a:srgbClr val="F7F7E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grpSp>
          <p:nvGrpSpPr>
            <p:cNvPr id="30" name="Group 37">
              <a:extLst>
                <a:ext uri="{FF2B5EF4-FFF2-40B4-BE49-F238E27FC236}">
                  <a16:creationId xmlns:a16="http://schemas.microsoft.com/office/drawing/2014/main" id="{1C2231C4-EA84-43B3-8678-90B4D56AA6CB}"/>
                </a:ext>
              </a:extLst>
            </p:cNvPr>
            <p:cNvGrpSpPr>
              <a:grpSpLocks/>
            </p:cNvGrpSpPr>
            <p:nvPr/>
          </p:nvGrpSpPr>
          <p:grpSpPr bwMode="auto">
            <a:xfrm rot="345978">
              <a:off x="112354878" y="106585100"/>
              <a:ext cx="1074175" cy="806164"/>
              <a:chOff x="4974" y="399"/>
              <a:chExt cx="2036" cy="3291"/>
            </a:xfrm>
          </p:grpSpPr>
          <p:sp>
            <p:nvSpPr>
              <p:cNvPr id="3073" name="Freeform 38">
                <a:extLst>
                  <a:ext uri="{FF2B5EF4-FFF2-40B4-BE49-F238E27FC236}">
                    <a16:creationId xmlns:a16="http://schemas.microsoft.com/office/drawing/2014/main" id="{AD56A137-CD77-41C3-B2F5-1EC478BE2AC5}"/>
                  </a:ext>
                </a:extLst>
              </p:cNvPr>
              <p:cNvSpPr>
                <a:spLocks/>
              </p:cNvSpPr>
              <p:nvPr/>
            </p:nvSpPr>
            <p:spPr bwMode="auto">
              <a:xfrm>
                <a:off x="5428" y="399"/>
                <a:ext cx="1066" cy="3087"/>
              </a:xfrm>
              <a:custGeom>
                <a:avLst/>
                <a:gdLst>
                  <a:gd name="T0" fmla="*/ 108 w 1066"/>
                  <a:gd name="T1" fmla="*/ 330 h 3087"/>
                  <a:gd name="T2" fmla="*/ 148 w 1066"/>
                  <a:gd name="T3" fmla="*/ 524 h 3087"/>
                  <a:gd name="T4" fmla="*/ 283 w 1066"/>
                  <a:gd name="T5" fmla="*/ 912 h 3087"/>
                  <a:gd name="T6" fmla="*/ 351 w 1066"/>
                  <a:gd name="T7" fmla="*/ 1048 h 3087"/>
                  <a:gd name="T8" fmla="*/ 189 w 1066"/>
                  <a:gd name="T9" fmla="*/ 2912 h 3087"/>
                  <a:gd name="T10" fmla="*/ 54 w 1066"/>
                  <a:gd name="T11" fmla="*/ 2912 h 3087"/>
                  <a:gd name="T12" fmla="*/ 13 w 1066"/>
                  <a:gd name="T13" fmla="*/ 2951 h 3087"/>
                  <a:gd name="T14" fmla="*/ 0 w 1066"/>
                  <a:gd name="T15" fmla="*/ 3009 h 3087"/>
                  <a:gd name="T16" fmla="*/ 0 w 1066"/>
                  <a:gd name="T17" fmla="*/ 3028 h 3087"/>
                  <a:gd name="T18" fmla="*/ 40 w 1066"/>
                  <a:gd name="T19" fmla="*/ 3067 h 3087"/>
                  <a:gd name="T20" fmla="*/ 243 w 1066"/>
                  <a:gd name="T21" fmla="*/ 3087 h 3087"/>
                  <a:gd name="T22" fmla="*/ 283 w 1066"/>
                  <a:gd name="T23" fmla="*/ 3067 h 3087"/>
                  <a:gd name="T24" fmla="*/ 459 w 1066"/>
                  <a:gd name="T25" fmla="*/ 1029 h 3087"/>
                  <a:gd name="T26" fmla="*/ 459 w 1066"/>
                  <a:gd name="T27" fmla="*/ 971 h 3087"/>
                  <a:gd name="T28" fmla="*/ 378 w 1066"/>
                  <a:gd name="T29" fmla="*/ 835 h 3087"/>
                  <a:gd name="T30" fmla="*/ 243 w 1066"/>
                  <a:gd name="T31" fmla="*/ 466 h 3087"/>
                  <a:gd name="T32" fmla="*/ 229 w 1066"/>
                  <a:gd name="T33" fmla="*/ 330 h 3087"/>
                  <a:gd name="T34" fmla="*/ 229 w 1066"/>
                  <a:gd name="T35" fmla="*/ 310 h 3087"/>
                  <a:gd name="T36" fmla="*/ 310 w 1066"/>
                  <a:gd name="T37" fmla="*/ 213 h 3087"/>
                  <a:gd name="T38" fmla="*/ 540 w 1066"/>
                  <a:gd name="T39" fmla="*/ 175 h 3087"/>
                  <a:gd name="T40" fmla="*/ 661 w 1066"/>
                  <a:gd name="T41" fmla="*/ 175 h 3087"/>
                  <a:gd name="T42" fmla="*/ 823 w 1066"/>
                  <a:gd name="T43" fmla="*/ 272 h 3087"/>
                  <a:gd name="T44" fmla="*/ 850 w 1066"/>
                  <a:gd name="T45" fmla="*/ 330 h 3087"/>
                  <a:gd name="T46" fmla="*/ 837 w 1066"/>
                  <a:gd name="T47" fmla="*/ 388 h 3087"/>
                  <a:gd name="T48" fmla="*/ 769 w 1066"/>
                  <a:gd name="T49" fmla="*/ 640 h 3087"/>
                  <a:gd name="T50" fmla="*/ 621 w 1066"/>
                  <a:gd name="T51" fmla="*/ 971 h 3087"/>
                  <a:gd name="T52" fmla="*/ 607 w 1066"/>
                  <a:gd name="T53" fmla="*/ 1029 h 3087"/>
                  <a:gd name="T54" fmla="*/ 769 w 1066"/>
                  <a:gd name="T55" fmla="*/ 3009 h 3087"/>
                  <a:gd name="T56" fmla="*/ 823 w 1066"/>
                  <a:gd name="T57" fmla="*/ 3087 h 3087"/>
                  <a:gd name="T58" fmla="*/ 1012 w 1066"/>
                  <a:gd name="T59" fmla="*/ 3087 h 3087"/>
                  <a:gd name="T60" fmla="*/ 1053 w 1066"/>
                  <a:gd name="T61" fmla="*/ 3048 h 3087"/>
                  <a:gd name="T62" fmla="*/ 1066 w 1066"/>
                  <a:gd name="T63" fmla="*/ 3009 h 3087"/>
                  <a:gd name="T64" fmla="*/ 1066 w 1066"/>
                  <a:gd name="T65" fmla="*/ 2970 h 3087"/>
                  <a:gd name="T66" fmla="*/ 1039 w 1066"/>
                  <a:gd name="T67" fmla="*/ 2931 h 3087"/>
                  <a:gd name="T68" fmla="*/ 1012 w 1066"/>
                  <a:gd name="T69" fmla="*/ 2912 h 3087"/>
                  <a:gd name="T70" fmla="*/ 877 w 1066"/>
                  <a:gd name="T71" fmla="*/ 2912 h 3087"/>
                  <a:gd name="T72" fmla="*/ 729 w 1066"/>
                  <a:gd name="T73" fmla="*/ 1048 h 3087"/>
                  <a:gd name="T74" fmla="*/ 864 w 1066"/>
                  <a:gd name="T75" fmla="*/ 738 h 3087"/>
                  <a:gd name="T76" fmla="*/ 958 w 1066"/>
                  <a:gd name="T77" fmla="*/ 427 h 3087"/>
                  <a:gd name="T78" fmla="*/ 958 w 1066"/>
                  <a:gd name="T79" fmla="*/ 330 h 3087"/>
                  <a:gd name="T80" fmla="*/ 918 w 1066"/>
                  <a:gd name="T81" fmla="*/ 175 h 3087"/>
                  <a:gd name="T82" fmla="*/ 823 w 1066"/>
                  <a:gd name="T83" fmla="*/ 77 h 3087"/>
                  <a:gd name="T84" fmla="*/ 688 w 1066"/>
                  <a:gd name="T85" fmla="*/ 19 h 3087"/>
                  <a:gd name="T86" fmla="*/ 540 w 1066"/>
                  <a:gd name="T87" fmla="*/ 0 h 3087"/>
                  <a:gd name="T88" fmla="*/ 310 w 1066"/>
                  <a:gd name="T89" fmla="*/ 58 h 3087"/>
                  <a:gd name="T90" fmla="*/ 189 w 1066"/>
                  <a:gd name="T91" fmla="*/ 136 h 3087"/>
                  <a:gd name="T92" fmla="*/ 121 w 1066"/>
                  <a:gd name="T93" fmla="*/ 252 h 3087"/>
                  <a:gd name="T94" fmla="*/ 108 w 1066"/>
                  <a:gd name="T95" fmla="*/ 330 h 3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66" h="3087">
                    <a:moveTo>
                      <a:pt x="108" y="330"/>
                    </a:moveTo>
                    <a:lnTo>
                      <a:pt x="108" y="330"/>
                    </a:lnTo>
                    <a:lnTo>
                      <a:pt x="121" y="427"/>
                    </a:lnTo>
                    <a:lnTo>
                      <a:pt x="148" y="524"/>
                    </a:lnTo>
                    <a:lnTo>
                      <a:pt x="216" y="738"/>
                    </a:lnTo>
                    <a:lnTo>
                      <a:pt x="283" y="912"/>
                    </a:lnTo>
                    <a:lnTo>
                      <a:pt x="351" y="1048"/>
                    </a:lnTo>
                    <a:lnTo>
                      <a:pt x="189" y="2912"/>
                    </a:lnTo>
                    <a:lnTo>
                      <a:pt x="54" y="2912"/>
                    </a:lnTo>
                    <a:lnTo>
                      <a:pt x="40" y="2931"/>
                    </a:lnTo>
                    <a:lnTo>
                      <a:pt x="13" y="2951"/>
                    </a:lnTo>
                    <a:lnTo>
                      <a:pt x="0" y="2970"/>
                    </a:lnTo>
                    <a:lnTo>
                      <a:pt x="0" y="3009"/>
                    </a:lnTo>
                    <a:lnTo>
                      <a:pt x="0" y="3028"/>
                    </a:lnTo>
                    <a:lnTo>
                      <a:pt x="13" y="3048"/>
                    </a:lnTo>
                    <a:lnTo>
                      <a:pt x="40" y="3067"/>
                    </a:lnTo>
                    <a:lnTo>
                      <a:pt x="54" y="3087"/>
                    </a:lnTo>
                    <a:lnTo>
                      <a:pt x="243" y="3087"/>
                    </a:lnTo>
                    <a:lnTo>
                      <a:pt x="283" y="3067"/>
                    </a:lnTo>
                    <a:lnTo>
                      <a:pt x="297" y="3009"/>
                    </a:lnTo>
                    <a:lnTo>
                      <a:pt x="459" y="1029"/>
                    </a:lnTo>
                    <a:lnTo>
                      <a:pt x="459" y="971"/>
                    </a:lnTo>
                    <a:lnTo>
                      <a:pt x="378" y="835"/>
                    </a:lnTo>
                    <a:lnTo>
                      <a:pt x="310" y="640"/>
                    </a:lnTo>
                    <a:lnTo>
                      <a:pt x="243" y="466"/>
                    </a:lnTo>
                    <a:lnTo>
                      <a:pt x="229" y="388"/>
                    </a:lnTo>
                    <a:lnTo>
                      <a:pt x="229" y="330"/>
                    </a:lnTo>
                    <a:lnTo>
                      <a:pt x="229" y="310"/>
                    </a:lnTo>
                    <a:lnTo>
                      <a:pt x="243" y="272"/>
                    </a:lnTo>
                    <a:lnTo>
                      <a:pt x="310" y="213"/>
                    </a:lnTo>
                    <a:lnTo>
                      <a:pt x="418" y="194"/>
                    </a:lnTo>
                    <a:lnTo>
                      <a:pt x="540" y="175"/>
                    </a:lnTo>
                    <a:lnTo>
                      <a:pt x="661" y="175"/>
                    </a:lnTo>
                    <a:lnTo>
                      <a:pt x="756" y="213"/>
                    </a:lnTo>
                    <a:lnTo>
                      <a:pt x="823" y="272"/>
                    </a:lnTo>
                    <a:lnTo>
                      <a:pt x="837" y="291"/>
                    </a:lnTo>
                    <a:lnTo>
                      <a:pt x="850" y="330"/>
                    </a:lnTo>
                    <a:lnTo>
                      <a:pt x="837" y="388"/>
                    </a:lnTo>
                    <a:lnTo>
                      <a:pt x="823" y="466"/>
                    </a:lnTo>
                    <a:lnTo>
                      <a:pt x="769" y="640"/>
                    </a:lnTo>
                    <a:lnTo>
                      <a:pt x="688" y="835"/>
                    </a:lnTo>
                    <a:lnTo>
                      <a:pt x="621" y="971"/>
                    </a:lnTo>
                    <a:lnTo>
                      <a:pt x="607" y="1029"/>
                    </a:lnTo>
                    <a:lnTo>
                      <a:pt x="769" y="3009"/>
                    </a:lnTo>
                    <a:lnTo>
                      <a:pt x="796" y="3067"/>
                    </a:lnTo>
                    <a:lnTo>
                      <a:pt x="823" y="3087"/>
                    </a:lnTo>
                    <a:lnTo>
                      <a:pt x="1012" y="3087"/>
                    </a:lnTo>
                    <a:lnTo>
                      <a:pt x="1039" y="3067"/>
                    </a:lnTo>
                    <a:lnTo>
                      <a:pt x="1053" y="3048"/>
                    </a:lnTo>
                    <a:lnTo>
                      <a:pt x="1066" y="3028"/>
                    </a:lnTo>
                    <a:lnTo>
                      <a:pt x="1066" y="3009"/>
                    </a:lnTo>
                    <a:lnTo>
                      <a:pt x="1066" y="2970"/>
                    </a:lnTo>
                    <a:lnTo>
                      <a:pt x="1053" y="2951"/>
                    </a:lnTo>
                    <a:lnTo>
                      <a:pt x="1039" y="2931"/>
                    </a:lnTo>
                    <a:lnTo>
                      <a:pt x="1012" y="2912"/>
                    </a:lnTo>
                    <a:lnTo>
                      <a:pt x="877" y="2912"/>
                    </a:lnTo>
                    <a:lnTo>
                      <a:pt x="729" y="1048"/>
                    </a:lnTo>
                    <a:lnTo>
                      <a:pt x="783" y="912"/>
                    </a:lnTo>
                    <a:lnTo>
                      <a:pt x="864" y="738"/>
                    </a:lnTo>
                    <a:lnTo>
                      <a:pt x="931" y="524"/>
                    </a:lnTo>
                    <a:lnTo>
                      <a:pt x="958" y="427"/>
                    </a:lnTo>
                    <a:lnTo>
                      <a:pt x="958" y="330"/>
                    </a:lnTo>
                    <a:lnTo>
                      <a:pt x="945" y="252"/>
                    </a:lnTo>
                    <a:lnTo>
                      <a:pt x="918" y="175"/>
                    </a:lnTo>
                    <a:lnTo>
                      <a:pt x="877" y="116"/>
                    </a:lnTo>
                    <a:lnTo>
                      <a:pt x="823" y="77"/>
                    </a:lnTo>
                    <a:lnTo>
                      <a:pt x="756" y="39"/>
                    </a:lnTo>
                    <a:lnTo>
                      <a:pt x="688" y="19"/>
                    </a:lnTo>
                    <a:lnTo>
                      <a:pt x="540" y="0"/>
                    </a:lnTo>
                    <a:lnTo>
                      <a:pt x="391" y="19"/>
                    </a:lnTo>
                    <a:lnTo>
                      <a:pt x="310" y="58"/>
                    </a:lnTo>
                    <a:lnTo>
                      <a:pt x="243" y="77"/>
                    </a:lnTo>
                    <a:lnTo>
                      <a:pt x="189" y="136"/>
                    </a:lnTo>
                    <a:lnTo>
                      <a:pt x="148" y="194"/>
                    </a:lnTo>
                    <a:lnTo>
                      <a:pt x="121" y="252"/>
                    </a:lnTo>
                    <a:lnTo>
                      <a:pt x="108" y="330"/>
                    </a:lnTo>
                    <a:close/>
                  </a:path>
                </a:pathLst>
              </a:custGeom>
              <a:solidFill>
                <a:srgbClr val="B5B2A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nvGrpSpPr>
              <p:cNvPr id="3074" name="Group 39">
                <a:extLst>
                  <a:ext uri="{FF2B5EF4-FFF2-40B4-BE49-F238E27FC236}">
                    <a16:creationId xmlns:a16="http://schemas.microsoft.com/office/drawing/2014/main" id="{A44B2538-C312-4A7F-B82F-A913BF290994}"/>
                  </a:ext>
                </a:extLst>
              </p:cNvPr>
              <p:cNvGrpSpPr>
                <a:grpSpLocks/>
              </p:cNvGrpSpPr>
              <p:nvPr/>
            </p:nvGrpSpPr>
            <p:grpSpPr bwMode="auto">
              <a:xfrm rot="345978">
                <a:off x="4974" y="487"/>
                <a:ext cx="2036" cy="3203"/>
                <a:chOff x="4983" y="484"/>
                <a:chExt cx="2036" cy="3203"/>
              </a:xfrm>
            </p:grpSpPr>
            <p:sp>
              <p:nvSpPr>
                <p:cNvPr id="3075" name="Freeform 40">
                  <a:extLst>
                    <a:ext uri="{FF2B5EF4-FFF2-40B4-BE49-F238E27FC236}">
                      <a16:creationId xmlns:a16="http://schemas.microsoft.com/office/drawing/2014/main" id="{8A66105E-2DCE-415C-9B7C-1BE1129C352F}"/>
                    </a:ext>
                  </a:extLst>
                </p:cNvPr>
                <p:cNvSpPr>
                  <a:spLocks/>
                </p:cNvSpPr>
                <p:nvPr/>
              </p:nvSpPr>
              <p:spPr bwMode="auto">
                <a:xfrm rot="-345978">
                  <a:off x="4983" y="2164"/>
                  <a:ext cx="2011" cy="233"/>
                </a:xfrm>
                <a:custGeom>
                  <a:avLst/>
                  <a:gdLst>
                    <a:gd name="T0" fmla="*/ 2011 w 2011"/>
                    <a:gd name="T1" fmla="*/ 98 h 233"/>
                    <a:gd name="T2" fmla="*/ 2011 w 2011"/>
                    <a:gd name="T3" fmla="*/ 98 h 233"/>
                    <a:gd name="T4" fmla="*/ 2011 w 2011"/>
                    <a:gd name="T5" fmla="*/ 39 h 233"/>
                    <a:gd name="T6" fmla="*/ 1984 w 2011"/>
                    <a:gd name="T7" fmla="*/ 0 h 233"/>
                    <a:gd name="T8" fmla="*/ 1944 w 2011"/>
                    <a:gd name="T9" fmla="*/ 0 h 233"/>
                    <a:gd name="T10" fmla="*/ 81 w 2011"/>
                    <a:gd name="T11" fmla="*/ 0 h 233"/>
                    <a:gd name="T12" fmla="*/ 81 w 2011"/>
                    <a:gd name="T13" fmla="*/ 0 h 233"/>
                    <a:gd name="T14" fmla="*/ 67 w 2011"/>
                    <a:gd name="T15" fmla="*/ 0 h 233"/>
                    <a:gd name="T16" fmla="*/ 40 w 2011"/>
                    <a:gd name="T17" fmla="*/ 20 h 233"/>
                    <a:gd name="T18" fmla="*/ 13 w 2011"/>
                    <a:gd name="T19" fmla="*/ 59 h 233"/>
                    <a:gd name="T20" fmla="*/ 0 w 2011"/>
                    <a:gd name="T21" fmla="*/ 156 h 233"/>
                    <a:gd name="T22" fmla="*/ 0 w 2011"/>
                    <a:gd name="T23" fmla="*/ 156 h 233"/>
                    <a:gd name="T24" fmla="*/ 0 w 2011"/>
                    <a:gd name="T25" fmla="*/ 233 h 233"/>
                    <a:gd name="T26" fmla="*/ 2011 w 2011"/>
                    <a:gd name="T27" fmla="*/ 233 h 233"/>
                    <a:gd name="T28" fmla="*/ 2011 w 2011"/>
                    <a:gd name="T29" fmla="*/ 233 h 233"/>
                    <a:gd name="T30" fmla="*/ 2011 w 2011"/>
                    <a:gd name="T31" fmla="*/ 98 h 233"/>
                    <a:gd name="T32" fmla="*/ 2011 w 2011"/>
                    <a:gd name="T33" fmla="*/ 98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1" h="233">
                      <a:moveTo>
                        <a:pt x="2011" y="98"/>
                      </a:moveTo>
                      <a:lnTo>
                        <a:pt x="2011" y="98"/>
                      </a:lnTo>
                      <a:lnTo>
                        <a:pt x="2011" y="39"/>
                      </a:lnTo>
                      <a:lnTo>
                        <a:pt x="1984" y="0"/>
                      </a:lnTo>
                      <a:lnTo>
                        <a:pt x="1944" y="0"/>
                      </a:lnTo>
                      <a:lnTo>
                        <a:pt x="81" y="0"/>
                      </a:lnTo>
                      <a:lnTo>
                        <a:pt x="67" y="0"/>
                      </a:lnTo>
                      <a:lnTo>
                        <a:pt x="40" y="20"/>
                      </a:lnTo>
                      <a:lnTo>
                        <a:pt x="13" y="59"/>
                      </a:lnTo>
                      <a:lnTo>
                        <a:pt x="0" y="156"/>
                      </a:lnTo>
                      <a:lnTo>
                        <a:pt x="0" y="233"/>
                      </a:lnTo>
                      <a:lnTo>
                        <a:pt x="2011" y="233"/>
                      </a:lnTo>
                      <a:lnTo>
                        <a:pt x="2011" y="98"/>
                      </a:lnTo>
                      <a:close/>
                    </a:path>
                  </a:pathLst>
                </a:custGeom>
                <a:solidFill>
                  <a:srgbClr val="00000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76" name="Freeform 41">
                  <a:extLst>
                    <a:ext uri="{FF2B5EF4-FFF2-40B4-BE49-F238E27FC236}">
                      <a16:creationId xmlns:a16="http://schemas.microsoft.com/office/drawing/2014/main" id="{EB7AD3AE-6F10-4FC0-8BE9-084AE480C080}"/>
                    </a:ext>
                  </a:extLst>
                </p:cNvPr>
                <p:cNvSpPr>
                  <a:spLocks/>
                </p:cNvSpPr>
                <p:nvPr/>
              </p:nvSpPr>
              <p:spPr bwMode="auto">
                <a:xfrm rot="-345978">
                  <a:off x="5034" y="2665"/>
                  <a:ext cx="1985" cy="854"/>
                </a:xfrm>
                <a:custGeom>
                  <a:avLst/>
                  <a:gdLst>
                    <a:gd name="T0" fmla="*/ 54 w 1985"/>
                    <a:gd name="T1" fmla="*/ 854 h 854"/>
                    <a:gd name="T2" fmla="*/ 1917 w 1985"/>
                    <a:gd name="T3" fmla="*/ 854 h 854"/>
                    <a:gd name="T4" fmla="*/ 1917 w 1985"/>
                    <a:gd name="T5" fmla="*/ 854 h 854"/>
                    <a:gd name="T6" fmla="*/ 1985 w 1985"/>
                    <a:gd name="T7" fmla="*/ 0 h 854"/>
                    <a:gd name="T8" fmla="*/ 0 w 1985"/>
                    <a:gd name="T9" fmla="*/ 0 h 854"/>
                    <a:gd name="T10" fmla="*/ 0 w 1985"/>
                    <a:gd name="T11" fmla="*/ 0 h 854"/>
                    <a:gd name="T12" fmla="*/ 54 w 1985"/>
                    <a:gd name="T13" fmla="*/ 854 h 854"/>
                    <a:gd name="T14" fmla="*/ 54 w 1985"/>
                    <a:gd name="T15" fmla="*/ 854 h 8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85" h="854">
                      <a:moveTo>
                        <a:pt x="54" y="854"/>
                      </a:moveTo>
                      <a:lnTo>
                        <a:pt x="1917" y="854"/>
                      </a:lnTo>
                      <a:lnTo>
                        <a:pt x="1985" y="0"/>
                      </a:lnTo>
                      <a:lnTo>
                        <a:pt x="0" y="0"/>
                      </a:lnTo>
                      <a:lnTo>
                        <a:pt x="54" y="854"/>
                      </a:lnTo>
                      <a:close/>
                    </a:path>
                  </a:pathLst>
                </a:custGeom>
                <a:solidFill>
                  <a:srgbClr val="00000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77" name="Freeform 42">
                  <a:extLst>
                    <a:ext uri="{FF2B5EF4-FFF2-40B4-BE49-F238E27FC236}">
                      <a16:creationId xmlns:a16="http://schemas.microsoft.com/office/drawing/2014/main" id="{83E9EA7D-3C70-4044-8A9A-4BDC8358035F}"/>
                    </a:ext>
                  </a:extLst>
                </p:cNvPr>
                <p:cNvSpPr>
                  <a:spLocks/>
                </p:cNvSpPr>
                <p:nvPr/>
              </p:nvSpPr>
              <p:spPr bwMode="auto">
                <a:xfrm rot="-345978">
                  <a:off x="4994" y="2397"/>
                  <a:ext cx="2011" cy="272"/>
                </a:xfrm>
                <a:custGeom>
                  <a:avLst/>
                  <a:gdLst>
                    <a:gd name="T0" fmla="*/ 0 w 2011"/>
                    <a:gd name="T1" fmla="*/ 0 h 272"/>
                    <a:gd name="T2" fmla="*/ 0 w 2011"/>
                    <a:gd name="T3" fmla="*/ 0 h 272"/>
                    <a:gd name="T4" fmla="*/ 13 w 2011"/>
                    <a:gd name="T5" fmla="*/ 272 h 272"/>
                    <a:gd name="T6" fmla="*/ 1998 w 2011"/>
                    <a:gd name="T7" fmla="*/ 272 h 272"/>
                    <a:gd name="T8" fmla="*/ 1998 w 2011"/>
                    <a:gd name="T9" fmla="*/ 272 h 272"/>
                    <a:gd name="T10" fmla="*/ 2011 w 2011"/>
                    <a:gd name="T11" fmla="*/ 0 h 272"/>
                    <a:gd name="T12" fmla="*/ 0 w 2011"/>
                    <a:gd name="T13" fmla="*/ 0 h 272"/>
                  </a:gdLst>
                  <a:ahLst/>
                  <a:cxnLst>
                    <a:cxn ang="0">
                      <a:pos x="T0" y="T1"/>
                    </a:cxn>
                    <a:cxn ang="0">
                      <a:pos x="T2" y="T3"/>
                    </a:cxn>
                    <a:cxn ang="0">
                      <a:pos x="T4" y="T5"/>
                    </a:cxn>
                    <a:cxn ang="0">
                      <a:pos x="T6" y="T7"/>
                    </a:cxn>
                    <a:cxn ang="0">
                      <a:pos x="T8" y="T9"/>
                    </a:cxn>
                    <a:cxn ang="0">
                      <a:pos x="T10" y="T11"/>
                    </a:cxn>
                    <a:cxn ang="0">
                      <a:pos x="T12" y="T13"/>
                    </a:cxn>
                  </a:cxnLst>
                  <a:rect l="0" t="0" r="r" b="b"/>
                  <a:pathLst>
                    <a:path w="2011" h="272">
                      <a:moveTo>
                        <a:pt x="0" y="0"/>
                      </a:moveTo>
                      <a:lnTo>
                        <a:pt x="0" y="0"/>
                      </a:lnTo>
                      <a:lnTo>
                        <a:pt x="13" y="272"/>
                      </a:lnTo>
                      <a:lnTo>
                        <a:pt x="1998" y="272"/>
                      </a:lnTo>
                      <a:lnTo>
                        <a:pt x="2011" y="0"/>
                      </a:lnTo>
                      <a:lnTo>
                        <a:pt x="0" y="0"/>
                      </a:lnTo>
                      <a:close/>
                    </a:path>
                  </a:pathLst>
                </a:custGeom>
                <a:solidFill>
                  <a:srgbClr val="333333"/>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78" name="Freeform 43">
                  <a:extLst>
                    <a:ext uri="{FF2B5EF4-FFF2-40B4-BE49-F238E27FC236}">
                      <a16:creationId xmlns:a16="http://schemas.microsoft.com/office/drawing/2014/main" id="{25A5225B-56A4-4F50-857B-88BFBB788E2B}"/>
                    </a:ext>
                  </a:extLst>
                </p:cNvPr>
                <p:cNvSpPr>
                  <a:spLocks/>
                </p:cNvSpPr>
                <p:nvPr/>
              </p:nvSpPr>
              <p:spPr bwMode="auto">
                <a:xfrm rot="-345978">
                  <a:off x="5559" y="484"/>
                  <a:ext cx="432" cy="2873"/>
                </a:xfrm>
                <a:custGeom>
                  <a:avLst/>
                  <a:gdLst>
                    <a:gd name="T0" fmla="*/ 283 w 432"/>
                    <a:gd name="T1" fmla="*/ 990 h 2873"/>
                    <a:gd name="T2" fmla="*/ 283 w 432"/>
                    <a:gd name="T3" fmla="*/ 990 h 2873"/>
                    <a:gd name="T4" fmla="*/ 216 w 432"/>
                    <a:gd name="T5" fmla="*/ 873 h 2873"/>
                    <a:gd name="T6" fmla="*/ 148 w 432"/>
                    <a:gd name="T7" fmla="*/ 699 h 2873"/>
                    <a:gd name="T8" fmla="*/ 81 w 432"/>
                    <a:gd name="T9" fmla="*/ 485 h 2873"/>
                    <a:gd name="T10" fmla="*/ 54 w 432"/>
                    <a:gd name="T11" fmla="*/ 388 h 2873"/>
                    <a:gd name="T12" fmla="*/ 40 w 432"/>
                    <a:gd name="T13" fmla="*/ 291 h 2873"/>
                    <a:gd name="T14" fmla="*/ 40 w 432"/>
                    <a:gd name="T15" fmla="*/ 291 h 2873"/>
                    <a:gd name="T16" fmla="*/ 40 w 432"/>
                    <a:gd name="T17" fmla="*/ 252 h 2873"/>
                    <a:gd name="T18" fmla="*/ 54 w 432"/>
                    <a:gd name="T19" fmla="*/ 213 h 2873"/>
                    <a:gd name="T20" fmla="*/ 94 w 432"/>
                    <a:gd name="T21" fmla="*/ 155 h 2873"/>
                    <a:gd name="T22" fmla="*/ 162 w 432"/>
                    <a:gd name="T23" fmla="*/ 97 h 2873"/>
                    <a:gd name="T24" fmla="*/ 229 w 432"/>
                    <a:gd name="T25" fmla="*/ 58 h 2873"/>
                    <a:gd name="T26" fmla="*/ 364 w 432"/>
                    <a:gd name="T27" fmla="*/ 19 h 2873"/>
                    <a:gd name="T28" fmla="*/ 432 w 432"/>
                    <a:gd name="T29" fmla="*/ 0 h 2873"/>
                    <a:gd name="T30" fmla="*/ 432 w 432"/>
                    <a:gd name="T31" fmla="*/ 0 h 2873"/>
                    <a:gd name="T32" fmla="*/ 270 w 432"/>
                    <a:gd name="T33" fmla="*/ 19 h 2873"/>
                    <a:gd name="T34" fmla="*/ 202 w 432"/>
                    <a:gd name="T35" fmla="*/ 38 h 2873"/>
                    <a:gd name="T36" fmla="*/ 135 w 432"/>
                    <a:gd name="T37" fmla="*/ 77 h 2873"/>
                    <a:gd name="T38" fmla="*/ 81 w 432"/>
                    <a:gd name="T39" fmla="*/ 116 h 2873"/>
                    <a:gd name="T40" fmla="*/ 27 w 432"/>
                    <a:gd name="T41" fmla="*/ 155 h 2873"/>
                    <a:gd name="T42" fmla="*/ 0 w 432"/>
                    <a:gd name="T43" fmla="*/ 233 h 2873"/>
                    <a:gd name="T44" fmla="*/ 0 w 432"/>
                    <a:gd name="T45" fmla="*/ 291 h 2873"/>
                    <a:gd name="T46" fmla="*/ 0 w 432"/>
                    <a:gd name="T47" fmla="*/ 291 h 2873"/>
                    <a:gd name="T48" fmla="*/ 0 w 432"/>
                    <a:gd name="T49" fmla="*/ 388 h 2873"/>
                    <a:gd name="T50" fmla="*/ 27 w 432"/>
                    <a:gd name="T51" fmla="*/ 485 h 2873"/>
                    <a:gd name="T52" fmla="*/ 94 w 432"/>
                    <a:gd name="T53" fmla="*/ 699 h 2873"/>
                    <a:gd name="T54" fmla="*/ 175 w 432"/>
                    <a:gd name="T55" fmla="*/ 873 h 2873"/>
                    <a:gd name="T56" fmla="*/ 229 w 432"/>
                    <a:gd name="T57" fmla="*/ 990 h 2873"/>
                    <a:gd name="T58" fmla="*/ 229 w 432"/>
                    <a:gd name="T59" fmla="*/ 990 h 2873"/>
                    <a:gd name="T60" fmla="*/ 81 w 432"/>
                    <a:gd name="T61" fmla="*/ 2873 h 2873"/>
                    <a:gd name="T62" fmla="*/ 81 w 432"/>
                    <a:gd name="T63" fmla="*/ 2873 h 2873"/>
                    <a:gd name="T64" fmla="*/ 121 w 432"/>
                    <a:gd name="T65" fmla="*/ 2873 h 2873"/>
                    <a:gd name="T66" fmla="*/ 121 w 432"/>
                    <a:gd name="T67" fmla="*/ 2873 h 2873"/>
                    <a:gd name="T68" fmla="*/ 283 w 432"/>
                    <a:gd name="T69" fmla="*/ 990 h 2873"/>
                    <a:gd name="T70" fmla="*/ 283 w 432"/>
                    <a:gd name="T71" fmla="*/ 990 h 2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32" h="2873">
                      <a:moveTo>
                        <a:pt x="283" y="990"/>
                      </a:moveTo>
                      <a:lnTo>
                        <a:pt x="283" y="990"/>
                      </a:lnTo>
                      <a:lnTo>
                        <a:pt x="216" y="873"/>
                      </a:lnTo>
                      <a:lnTo>
                        <a:pt x="148" y="699"/>
                      </a:lnTo>
                      <a:lnTo>
                        <a:pt x="81" y="485"/>
                      </a:lnTo>
                      <a:lnTo>
                        <a:pt x="54" y="388"/>
                      </a:lnTo>
                      <a:lnTo>
                        <a:pt x="40" y="291"/>
                      </a:lnTo>
                      <a:lnTo>
                        <a:pt x="40" y="252"/>
                      </a:lnTo>
                      <a:lnTo>
                        <a:pt x="54" y="213"/>
                      </a:lnTo>
                      <a:lnTo>
                        <a:pt x="94" y="155"/>
                      </a:lnTo>
                      <a:lnTo>
                        <a:pt x="162" y="97"/>
                      </a:lnTo>
                      <a:lnTo>
                        <a:pt x="229" y="58"/>
                      </a:lnTo>
                      <a:lnTo>
                        <a:pt x="364" y="19"/>
                      </a:lnTo>
                      <a:lnTo>
                        <a:pt x="432" y="0"/>
                      </a:lnTo>
                      <a:lnTo>
                        <a:pt x="270" y="19"/>
                      </a:lnTo>
                      <a:lnTo>
                        <a:pt x="202" y="38"/>
                      </a:lnTo>
                      <a:lnTo>
                        <a:pt x="135" y="77"/>
                      </a:lnTo>
                      <a:lnTo>
                        <a:pt x="81" y="116"/>
                      </a:lnTo>
                      <a:lnTo>
                        <a:pt x="27" y="155"/>
                      </a:lnTo>
                      <a:lnTo>
                        <a:pt x="0" y="233"/>
                      </a:lnTo>
                      <a:lnTo>
                        <a:pt x="0" y="291"/>
                      </a:lnTo>
                      <a:lnTo>
                        <a:pt x="0" y="388"/>
                      </a:lnTo>
                      <a:lnTo>
                        <a:pt x="27" y="485"/>
                      </a:lnTo>
                      <a:lnTo>
                        <a:pt x="94" y="699"/>
                      </a:lnTo>
                      <a:lnTo>
                        <a:pt x="175" y="873"/>
                      </a:lnTo>
                      <a:lnTo>
                        <a:pt x="229" y="990"/>
                      </a:lnTo>
                      <a:lnTo>
                        <a:pt x="81" y="2873"/>
                      </a:lnTo>
                      <a:lnTo>
                        <a:pt x="121" y="2873"/>
                      </a:lnTo>
                      <a:lnTo>
                        <a:pt x="283" y="990"/>
                      </a:lnTo>
                      <a:close/>
                    </a:path>
                  </a:pathLst>
                </a:custGeom>
                <a:solidFill>
                  <a:srgbClr val="F3F1E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79" name="Freeform 44">
                  <a:extLst>
                    <a:ext uri="{FF2B5EF4-FFF2-40B4-BE49-F238E27FC236}">
                      <a16:creationId xmlns:a16="http://schemas.microsoft.com/office/drawing/2014/main" id="{E9463B22-805E-4D04-A653-BF9D53519E8E}"/>
                    </a:ext>
                  </a:extLst>
                </p:cNvPr>
                <p:cNvSpPr>
                  <a:spLocks/>
                </p:cNvSpPr>
                <p:nvPr/>
              </p:nvSpPr>
              <p:spPr bwMode="auto">
                <a:xfrm rot="-345978">
                  <a:off x="6022" y="492"/>
                  <a:ext cx="324" cy="2912"/>
                </a:xfrm>
                <a:custGeom>
                  <a:avLst/>
                  <a:gdLst>
                    <a:gd name="T0" fmla="*/ 243 w 324"/>
                    <a:gd name="T1" fmla="*/ 2834 h 2912"/>
                    <a:gd name="T2" fmla="*/ 81 w 324"/>
                    <a:gd name="T3" fmla="*/ 912 h 2912"/>
                    <a:gd name="T4" fmla="*/ 81 w 324"/>
                    <a:gd name="T5" fmla="*/ 912 h 2912"/>
                    <a:gd name="T6" fmla="*/ 94 w 324"/>
                    <a:gd name="T7" fmla="*/ 854 h 2912"/>
                    <a:gd name="T8" fmla="*/ 94 w 324"/>
                    <a:gd name="T9" fmla="*/ 854 h 2912"/>
                    <a:gd name="T10" fmla="*/ 175 w 324"/>
                    <a:gd name="T11" fmla="*/ 699 h 2912"/>
                    <a:gd name="T12" fmla="*/ 243 w 324"/>
                    <a:gd name="T13" fmla="*/ 504 h 2912"/>
                    <a:gd name="T14" fmla="*/ 297 w 324"/>
                    <a:gd name="T15" fmla="*/ 330 h 2912"/>
                    <a:gd name="T16" fmla="*/ 324 w 324"/>
                    <a:gd name="T17" fmla="*/ 252 h 2912"/>
                    <a:gd name="T18" fmla="*/ 324 w 324"/>
                    <a:gd name="T19" fmla="*/ 194 h 2912"/>
                    <a:gd name="T20" fmla="*/ 324 w 324"/>
                    <a:gd name="T21" fmla="*/ 194 h 2912"/>
                    <a:gd name="T22" fmla="*/ 324 w 324"/>
                    <a:gd name="T23" fmla="*/ 155 h 2912"/>
                    <a:gd name="T24" fmla="*/ 297 w 324"/>
                    <a:gd name="T25" fmla="*/ 116 h 2912"/>
                    <a:gd name="T26" fmla="*/ 229 w 324"/>
                    <a:gd name="T27" fmla="*/ 58 h 2912"/>
                    <a:gd name="T28" fmla="*/ 135 w 324"/>
                    <a:gd name="T29" fmla="*/ 19 h 2912"/>
                    <a:gd name="T30" fmla="*/ 13 w 324"/>
                    <a:gd name="T31" fmla="*/ 0 h 2912"/>
                    <a:gd name="T32" fmla="*/ 13 w 324"/>
                    <a:gd name="T33" fmla="*/ 0 h 2912"/>
                    <a:gd name="T34" fmla="*/ 0 w 324"/>
                    <a:gd name="T35" fmla="*/ 0 h 2912"/>
                    <a:gd name="T36" fmla="*/ 0 w 324"/>
                    <a:gd name="T37" fmla="*/ 0 h 2912"/>
                    <a:gd name="T38" fmla="*/ 108 w 324"/>
                    <a:gd name="T39" fmla="*/ 19 h 2912"/>
                    <a:gd name="T40" fmla="*/ 189 w 324"/>
                    <a:gd name="T41" fmla="*/ 58 h 2912"/>
                    <a:gd name="T42" fmla="*/ 256 w 324"/>
                    <a:gd name="T43" fmla="*/ 116 h 2912"/>
                    <a:gd name="T44" fmla="*/ 270 w 324"/>
                    <a:gd name="T45" fmla="*/ 155 h 2912"/>
                    <a:gd name="T46" fmla="*/ 270 w 324"/>
                    <a:gd name="T47" fmla="*/ 194 h 2912"/>
                    <a:gd name="T48" fmla="*/ 270 w 324"/>
                    <a:gd name="T49" fmla="*/ 194 h 2912"/>
                    <a:gd name="T50" fmla="*/ 270 w 324"/>
                    <a:gd name="T51" fmla="*/ 252 h 2912"/>
                    <a:gd name="T52" fmla="*/ 256 w 324"/>
                    <a:gd name="T53" fmla="*/ 330 h 2912"/>
                    <a:gd name="T54" fmla="*/ 202 w 324"/>
                    <a:gd name="T55" fmla="*/ 504 h 2912"/>
                    <a:gd name="T56" fmla="*/ 121 w 324"/>
                    <a:gd name="T57" fmla="*/ 699 h 2912"/>
                    <a:gd name="T58" fmla="*/ 54 w 324"/>
                    <a:gd name="T59" fmla="*/ 854 h 2912"/>
                    <a:gd name="T60" fmla="*/ 54 w 324"/>
                    <a:gd name="T61" fmla="*/ 854 h 2912"/>
                    <a:gd name="T62" fmla="*/ 40 w 324"/>
                    <a:gd name="T63" fmla="*/ 912 h 2912"/>
                    <a:gd name="T64" fmla="*/ 202 w 324"/>
                    <a:gd name="T65" fmla="*/ 2834 h 2912"/>
                    <a:gd name="T66" fmla="*/ 202 w 324"/>
                    <a:gd name="T67" fmla="*/ 2834 h 2912"/>
                    <a:gd name="T68" fmla="*/ 216 w 324"/>
                    <a:gd name="T69" fmla="*/ 2892 h 2912"/>
                    <a:gd name="T70" fmla="*/ 256 w 324"/>
                    <a:gd name="T71" fmla="*/ 2912 h 2912"/>
                    <a:gd name="T72" fmla="*/ 297 w 324"/>
                    <a:gd name="T73" fmla="*/ 2912 h 2912"/>
                    <a:gd name="T74" fmla="*/ 297 w 324"/>
                    <a:gd name="T75" fmla="*/ 2912 h 2912"/>
                    <a:gd name="T76" fmla="*/ 270 w 324"/>
                    <a:gd name="T77" fmla="*/ 2892 h 2912"/>
                    <a:gd name="T78" fmla="*/ 243 w 324"/>
                    <a:gd name="T79" fmla="*/ 2834 h 2912"/>
                    <a:gd name="T80" fmla="*/ 243 w 324"/>
                    <a:gd name="T81" fmla="*/ 2834 h 2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 h="2912">
                      <a:moveTo>
                        <a:pt x="243" y="2834"/>
                      </a:moveTo>
                      <a:lnTo>
                        <a:pt x="81" y="912"/>
                      </a:lnTo>
                      <a:lnTo>
                        <a:pt x="94" y="854"/>
                      </a:lnTo>
                      <a:lnTo>
                        <a:pt x="175" y="699"/>
                      </a:lnTo>
                      <a:lnTo>
                        <a:pt x="243" y="504"/>
                      </a:lnTo>
                      <a:lnTo>
                        <a:pt x="297" y="330"/>
                      </a:lnTo>
                      <a:lnTo>
                        <a:pt x="324" y="252"/>
                      </a:lnTo>
                      <a:lnTo>
                        <a:pt x="324" y="194"/>
                      </a:lnTo>
                      <a:lnTo>
                        <a:pt x="324" y="155"/>
                      </a:lnTo>
                      <a:lnTo>
                        <a:pt x="297" y="116"/>
                      </a:lnTo>
                      <a:lnTo>
                        <a:pt x="229" y="58"/>
                      </a:lnTo>
                      <a:lnTo>
                        <a:pt x="135" y="19"/>
                      </a:lnTo>
                      <a:lnTo>
                        <a:pt x="13" y="0"/>
                      </a:lnTo>
                      <a:lnTo>
                        <a:pt x="0" y="0"/>
                      </a:lnTo>
                      <a:lnTo>
                        <a:pt x="108" y="19"/>
                      </a:lnTo>
                      <a:lnTo>
                        <a:pt x="189" y="58"/>
                      </a:lnTo>
                      <a:lnTo>
                        <a:pt x="256" y="116"/>
                      </a:lnTo>
                      <a:lnTo>
                        <a:pt x="270" y="155"/>
                      </a:lnTo>
                      <a:lnTo>
                        <a:pt x="270" y="194"/>
                      </a:lnTo>
                      <a:lnTo>
                        <a:pt x="270" y="252"/>
                      </a:lnTo>
                      <a:lnTo>
                        <a:pt x="256" y="330"/>
                      </a:lnTo>
                      <a:lnTo>
                        <a:pt x="202" y="504"/>
                      </a:lnTo>
                      <a:lnTo>
                        <a:pt x="121" y="699"/>
                      </a:lnTo>
                      <a:lnTo>
                        <a:pt x="54" y="854"/>
                      </a:lnTo>
                      <a:lnTo>
                        <a:pt x="40" y="912"/>
                      </a:lnTo>
                      <a:lnTo>
                        <a:pt x="202" y="2834"/>
                      </a:lnTo>
                      <a:lnTo>
                        <a:pt x="216" y="2892"/>
                      </a:lnTo>
                      <a:lnTo>
                        <a:pt x="256" y="2912"/>
                      </a:lnTo>
                      <a:lnTo>
                        <a:pt x="297" y="2912"/>
                      </a:lnTo>
                      <a:lnTo>
                        <a:pt x="270" y="2892"/>
                      </a:lnTo>
                      <a:lnTo>
                        <a:pt x="243" y="2834"/>
                      </a:lnTo>
                      <a:close/>
                    </a:path>
                  </a:pathLst>
                </a:custGeom>
                <a:solidFill>
                  <a:srgbClr val="F3F1EF"/>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0" name="Freeform 45">
                  <a:extLst>
                    <a:ext uri="{FF2B5EF4-FFF2-40B4-BE49-F238E27FC236}">
                      <a16:creationId xmlns:a16="http://schemas.microsoft.com/office/drawing/2014/main" id="{69C16FB6-B3C7-4A59-B948-DE7698075612}"/>
                    </a:ext>
                  </a:extLst>
                </p:cNvPr>
                <p:cNvSpPr>
                  <a:spLocks/>
                </p:cNvSpPr>
                <p:nvPr/>
              </p:nvSpPr>
              <p:spPr bwMode="auto">
                <a:xfrm rot="-345978">
                  <a:off x="5082" y="3512"/>
                  <a:ext cx="567" cy="175"/>
                </a:xfrm>
                <a:custGeom>
                  <a:avLst/>
                  <a:gdLst>
                    <a:gd name="T0" fmla="*/ 0 w 567"/>
                    <a:gd name="T1" fmla="*/ 175 h 175"/>
                    <a:gd name="T2" fmla="*/ 567 w 567"/>
                    <a:gd name="T3" fmla="*/ 175 h 175"/>
                    <a:gd name="T4" fmla="*/ 567 w 567"/>
                    <a:gd name="T5" fmla="*/ 0 h 175"/>
                    <a:gd name="T6" fmla="*/ 14 w 567"/>
                    <a:gd name="T7" fmla="*/ 0 h 175"/>
                    <a:gd name="T8" fmla="*/ 14 w 567"/>
                    <a:gd name="T9" fmla="*/ 0 h 175"/>
                    <a:gd name="T10" fmla="*/ 14 w 567"/>
                    <a:gd name="T11" fmla="*/ 78 h 175"/>
                    <a:gd name="T12" fmla="*/ 0 w 567"/>
                    <a:gd name="T13" fmla="*/ 117 h 175"/>
                    <a:gd name="T14" fmla="*/ 0 w 567"/>
                    <a:gd name="T15" fmla="*/ 175 h 175"/>
                    <a:gd name="T16" fmla="*/ 0 w 567"/>
                    <a:gd name="T17" fmla="*/ 17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7" h="175">
                      <a:moveTo>
                        <a:pt x="0" y="175"/>
                      </a:moveTo>
                      <a:lnTo>
                        <a:pt x="567" y="175"/>
                      </a:lnTo>
                      <a:lnTo>
                        <a:pt x="567" y="0"/>
                      </a:lnTo>
                      <a:lnTo>
                        <a:pt x="14" y="0"/>
                      </a:lnTo>
                      <a:lnTo>
                        <a:pt x="14" y="78"/>
                      </a:lnTo>
                      <a:lnTo>
                        <a:pt x="0" y="117"/>
                      </a:lnTo>
                      <a:lnTo>
                        <a:pt x="0" y="175"/>
                      </a:lnTo>
                      <a:close/>
                    </a:path>
                  </a:pathLst>
                </a:custGeom>
                <a:solidFill>
                  <a:srgbClr val="00000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1" name="Rectangle 46">
                  <a:extLst>
                    <a:ext uri="{FF2B5EF4-FFF2-40B4-BE49-F238E27FC236}">
                      <a16:creationId xmlns:a16="http://schemas.microsoft.com/office/drawing/2014/main" id="{FB192695-191A-484C-945B-D50D2FE74F69}"/>
                    </a:ext>
                  </a:extLst>
                </p:cNvPr>
                <p:cNvSpPr>
                  <a:spLocks noChangeArrowheads="1"/>
                </p:cNvSpPr>
                <p:nvPr/>
              </p:nvSpPr>
              <p:spPr bwMode="auto">
                <a:xfrm rot="-345978">
                  <a:off x="5811" y="3366"/>
                  <a:ext cx="446" cy="175"/>
                </a:xfrm>
                <a:prstGeom prst="rect">
                  <a:avLst/>
                </a:prstGeom>
                <a:solidFill>
                  <a:srgbClr val="000000"/>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2" name="Freeform 47">
                  <a:extLst>
                    <a:ext uri="{FF2B5EF4-FFF2-40B4-BE49-F238E27FC236}">
                      <a16:creationId xmlns:a16="http://schemas.microsoft.com/office/drawing/2014/main" id="{816FE691-3C00-4AAC-BE3D-7BD53D852F23}"/>
                    </a:ext>
                  </a:extLst>
                </p:cNvPr>
                <p:cNvSpPr>
                  <a:spLocks/>
                </p:cNvSpPr>
                <p:nvPr/>
              </p:nvSpPr>
              <p:spPr bwMode="auto">
                <a:xfrm rot="-345978">
                  <a:off x="6429" y="3218"/>
                  <a:ext cx="567" cy="175"/>
                </a:xfrm>
                <a:custGeom>
                  <a:avLst/>
                  <a:gdLst>
                    <a:gd name="T0" fmla="*/ 0 w 567"/>
                    <a:gd name="T1" fmla="*/ 175 h 175"/>
                    <a:gd name="T2" fmla="*/ 567 w 567"/>
                    <a:gd name="T3" fmla="*/ 175 h 175"/>
                    <a:gd name="T4" fmla="*/ 567 w 567"/>
                    <a:gd name="T5" fmla="*/ 175 h 175"/>
                    <a:gd name="T6" fmla="*/ 567 w 567"/>
                    <a:gd name="T7" fmla="*/ 117 h 175"/>
                    <a:gd name="T8" fmla="*/ 554 w 567"/>
                    <a:gd name="T9" fmla="*/ 0 h 175"/>
                    <a:gd name="T10" fmla="*/ 0 w 567"/>
                    <a:gd name="T11" fmla="*/ 0 h 175"/>
                    <a:gd name="T12" fmla="*/ 0 w 567"/>
                    <a:gd name="T13" fmla="*/ 175 h 175"/>
                  </a:gdLst>
                  <a:ahLst/>
                  <a:cxnLst>
                    <a:cxn ang="0">
                      <a:pos x="T0" y="T1"/>
                    </a:cxn>
                    <a:cxn ang="0">
                      <a:pos x="T2" y="T3"/>
                    </a:cxn>
                    <a:cxn ang="0">
                      <a:pos x="T4" y="T5"/>
                    </a:cxn>
                    <a:cxn ang="0">
                      <a:pos x="T6" y="T7"/>
                    </a:cxn>
                    <a:cxn ang="0">
                      <a:pos x="T8" y="T9"/>
                    </a:cxn>
                    <a:cxn ang="0">
                      <a:pos x="T10" y="T11"/>
                    </a:cxn>
                    <a:cxn ang="0">
                      <a:pos x="T12" y="T13"/>
                    </a:cxn>
                  </a:cxnLst>
                  <a:rect l="0" t="0" r="r" b="b"/>
                  <a:pathLst>
                    <a:path w="567" h="175">
                      <a:moveTo>
                        <a:pt x="0" y="175"/>
                      </a:moveTo>
                      <a:lnTo>
                        <a:pt x="567" y="175"/>
                      </a:lnTo>
                      <a:lnTo>
                        <a:pt x="567" y="117"/>
                      </a:lnTo>
                      <a:lnTo>
                        <a:pt x="554" y="0"/>
                      </a:lnTo>
                      <a:lnTo>
                        <a:pt x="0" y="0"/>
                      </a:lnTo>
                      <a:lnTo>
                        <a:pt x="0" y="175"/>
                      </a:lnTo>
                      <a:close/>
                    </a:path>
                  </a:pathLst>
                </a:custGeom>
                <a:solidFill>
                  <a:srgbClr val="000000"/>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3" name="Freeform 48">
                  <a:extLst>
                    <a:ext uri="{FF2B5EF4-FFF2-40B4-BE49-F238E27FC236}">
                      <a16:creationId xmlns:a16="http://schemas.microsoft.com/office/drawing/2014/main" id="{D3A895E9-99A8-4BFB-AEA9-7237A587A7B4}"/>
                    </a:ext>
                  </a:extLst>
                </p:cNvPr>
                <p:cNvSpPr>
                  <a:spLocks/>
                </p:cNvSpPr>
                <p:nvPr/>
              </p:nvSpPr>
              <p:spPr bwMode="auto">
                <a:xfrm rot="-345978">
                  <a:off x="5093" y="3432"/>
                  <a:ext cx="553" cy="78"/>
                </a:xfrm>
                <a:custGeom>
                  <a:avLst/>
                  <a:gdLst>
                    <a:gd name="T0" fmla="*/ 0 w 553"/>
                    <a:gd name="T1" fmla="*/ 0 h 78"/>
                    <a:gd name="T2" fmla="*/ 0 w 553"/>
                    <a:gd name="T3" fmla="*/ 0 h 78"/>
                    <a:gd name="T4" fmla="*/ 0 w 553"/>
                    <a:gd name="T5" fmla="*/ 78 h 78"/>
                    <a:gd name="T6" fmla="*/ 553 w 553"/>
                    <a:gd name="T7" fmla="*/ 78 h 78"/>
                    <a:gd name="T8" fmla="*/ 553 w 553"/>
                    <a:gd name="T9" fmla="*/ 0 h 78"/>
                    <a:gd name="T10" fmla="*/ 0 w 553"/>
                    <a:gd name="T11" fmla="*/ 0 h 78"/>
                  </a:gdLst>
                  <a:ahLst/>
                  <a:cxnLst>
                    <a:cxn ang="0">
                      <a:pos x="T0" y="T1"/>
                    </a:cxn>
                    <a:cxn ang="0">
                      <a:pos x="T2" y="T3"/>
                    </a:cxn>
                    <a:cxn ang="0">
                      <a:pos x="T4" y="T5"/>
                    </a:cxn>
                    <a:cxn ang="0">
                      <a:pos x="T6" y="T7"/>
                    </a:cxn>
                    <a:cxn ang="0">
                      <a:pos x="T8" y="T9"/>
                    </a:cxn>
                    <a:cxn ang="0">
                      <a:pos x="T10" y="T11"/>
                    </a:cxn>
                  </a:cxnLst>
                  <a:rect l="0" t="0" r="r" b="b"/>
                  <a:pathLst>
                    <a:path w="553" h="78">
                      <a:moveTo>
                        <a:pt x="0" y="0"/>
                      </a:moveTo>
                      <a:lnTo>
                        <a:pt x="0" y="0"/>
                      </a:lnTo>
                      <a:lnTo>
                        <a:pt x="0" y="78"/>
                      </a:lnTo>
                      <a:lnTo>
                        <a:pt x="553" y="78"/>
                      </a:lnTo>
                      <a:lnTo>
                        <a:pt x="553" y="0"/>
                      </a:lnTo>
                      <a:lnTo>
                        <a:pt x="0" y="0"/>
                      </a:lnTo>
                      <a:close/>
                    </a:path>
                  </a:pathLst>
                </a:custGeom>
                <a:solidFill>
                  <a:srgbClr val="333333"/>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4" name="Rectangle 49">
                  <a:extLst>
                    <a:ext uri="{FF2B5EF4-FFF2-40B4-BE49-F238E27FC236}">
                      <a16:creationId xmlns:a16="http://schemas.microsoft.com/office/drawing/2014/main" id="{3B4D87F3-6BF1-4423-8D0D-5909AAF58024}"/>
                    </a:ext>
                  </a:extLst>
                </p:cNvPr>
                <p:cNvSpPr>
                  <a:spLocks noChangeArrowheads="1"/>
                </p:cNvSpPr>
                <p:nvPr/>
              </p:nvSpPr>
              <p:spPr bwMode="auto">
                <a:xfrm rot="-345978">
                  <a:off x="5805" y="3288"/>
                  <a:ext cx="446" cy="78"/>
                </a:xfrm>
                <a:prstGeom prst="rect">
                  <a:avLst/>
                </a:prstGeom>
                <a:solidFill>
                  <a:srgbClr val="333333"/>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3085" name="Freeform 50">
                  <a:extLst>
                    <a:ext uri="{FF2B5EF4-FFF2-40B4-BE49-F238E27FC236}">
                      <a16:creationId xmlns:a16="http://schemas.microsoft.com/office/drawing/2014/main" id="{2E34570E-5FD5-478B-9745-44C76244CB92}"/>
                    </a:ext>
                  </a:extLst>
                </p:cNvPr>
                <p:cNvSpPr>
                  <a:spLocks/>
                </p:cNvSpPr>
                <p:nvPr/>
              </p:nvSpPr>
              <p:spPr bwMode="auto">
                <a:xfrm rot="-345978">
                  <a:off x="6423" y="3141"/>
                  <a:ext cx="567" cy="78"/>
                </a:xfrm>
                <a:custGeom>
                  <a:avLst/>
                  <a:gdLst>
                    <a:gd name="T0" fmla="*/ 0 w 567"/>
                    <a:gd name="T1" fmla="*/ 0 h 78"/>
                    <a:gd name="T2" fmla="*/ 0 w 567"/>
                    <a:gd name="T3" fmla="*/ 78 h 78"/>
                    <a:gd name="T4" fmla="*/ 554 w 567"/>
                    <a:gd name="T5" fmla="*/ 78 h 78"/>
                    <a:gd name="T6" fmla="*/ 554 w 567"/>
                    <a:gd name="T7" fmla="*/ 78 h 78"/>
                    <a:gd name="T8" fmla="*/ 567 w 567"/>
                    <a:gd name="T9" fmla="*/ 0 h 78"/>
                    <a:gd name="T10" fmla="*/ 0 w 567"/>
                    <a:gd name="T11" fmla="*/ 0 h 78"/>
                  </a:gdLst>
                  <a:ahLst/>
                  <a:cxnLst>
                    <a:cxn ang="0">
                      <a:pos x="T0" y="T1"/>
                    </a:cxn>
                    <a:cxn ang="0">
                      <a:pos x="T2" y="T3"/>
                    </a:cxn>
                    <a:cxn ang="0">
                      <a:pos x="T4" y="T5"/>
                    </a:cxn>
                    <a:cxn ang="0">
                      <a:pos x="T6" y="T7"/>
                    </a:cxn>
                    <a:cxn ang="0">
                      <a:pos x="T8" y="T9"/>
                    </a:cxn>
                    <a:cxn ang="0">
                      <a:pos x="T10" y="T11"/>
                    </a:cxn>
                  </a:cxnLst>
                  <a:rect l="0" t="0" r="r" b="b"/>
                  <a:pathLst>
                    <a:path w="567" h="78">
                      <a:moveTo>
                        <a:pt x="0" y="0"/>
                      </a:moveTo>
                      <a:lnTo>
                        <a:pt x="0" y="78"/>
                      </a:lnTo>
                      <a:lnTo>
                        <a:pt x="554" y="78"/>
                      </a:lnTo>
                      <a:lnTo>
                        <a:pt x="567" y="0"/>
                      </a:lnTo>
                      <a:lnTo>
                        <a:pt x="0" y="0"/>
                      </a:lnTo>
                      <a:close/>
                    </a:path>
                  </a:pathLst>
                </a:custGeom>
                <a:solidFill>
                  <a:srgbClr val="333333"/>
                </a:soli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grpSp>
        </p:grpSp>
        <p:sp>
          <p:nvSpPr>
            <p:cNvPr id="31" name="WordArt 51">
              <a:extLst>
                <a:ext uri="{FF2B5EF4-FFF2-40B4-BE49-F238E27FC236}">
                  <a16:creationId xmlns:a16="http://schemas.microsoft.com/office/drawing/2014/main" id="{C48DD8FE-3CD0-4766-9826-40D69DF2157A}"/>
                </a:ext>
              </a:extLst>
            </p:cNvPr>
            <p:cNvSpPr>
              <a:spLocks noChangeArrowheads="1" noChangeShapeType="1" noTextEdit="1"/>
            </p:cNvSpPr>
            <p:nvPr/>
          </p:nvSpPr>
          <p:spPr bwMode="auto">
            <a:xfrm rot="584994">
              <a:off x="111118461" y="107443162"/>
              <a:ext cx="3491821" cy="485214"/>
            </a:xfrm>
            <a:prstGeom prst="rect">
              <a:avLst/>
            </a:prstGeom>
            <a:extLst>
              <a:ext uri="{AF507438-7753-43E0-B8FC-AC1667EBCBE1}">
                <a14:hiddenEffects xmlns:a14="http://schemas.microsoft.com/office/drawing/2010/main">
                  <a:effectLst/>
                </a14:hiddenEffects>
              </a:ext>
            </a:extLst>
          </p:spPr>
          <p:txBody>
            <a:bodyPr wrap="none" fromWordArt="1">
              <a:prstTxWarp prst="textDeflateTop">
                <a:avLst>
                  <a:gd name="adj" fmla="val 32528"/>
                </a:avLst>
              </a:prstTxWarp>
            </a:bodyPr>
            <a:lstStyle/>
            <a:p>
              <a:pPr algn="ctr" rtl="0">
                <a:buNone/>
              </a:pPr>
              <a:r>
                <a:rPr lang="en-US" sz="3600" kern="10" spc="0">
                  <a:ln w="9525">
                    <a:solidFill>
                      <a:srgbClr val="000000"/>
                    </a:solidFill>
                    <a:round/>
                    <a:headEnd/>
                    <a:tailEnd/>
                  </a:ln>
                  <a:solidFill>
                    <a:srgbClr val="000000"/>
                  </a:solidFill>
                  <a:effectLst/>
                  <a:latin typeface="Comic Sans MS" panose="030F0702030302020204" pitchFamily="66" charset="0"/>
                </a:rPr>
                <a:t>Top Tips for Being a Spelling Star</a:t>
              </a:r>
              <a:endParaRPr lang="en-GB" sz="3600" kern="10" spc="0">
                <a:ln w="9525">
                  <a:solidFill>
                    <a:srgbClr val="000000"/>
                  </a:solidFill>
                  <a:round/>
                  <a:headEnd/>
                  <a:tailEnd/>
                </a:ln>
                <a:solidFill>
                  <a:srgbClr val="000000"/>
                </a:solidFill>
                <a:effectLst/>
                <a:latin typeface="Comic Sans MS" panose="030F0702030302020204" pitchFamily="66" charset="0"/>
              </a:endParaRPr>
            </a:p>
          </p:txBody>
        </p:sp>
        <p:sp>
          <p:nvSpPr>
            <p:cNvPr id="3072" name="Text Box 52">
              <a:extLst>
                <a:ext uri="{FF2B5EF4-FFF2-40B4-BE49-F238E27FC236}">
                  <a16:creationId xmlns:a16="http://schemas.microsoft.com/office/drawing/2014/main" id="{84FCFB9C-906B-4363-88F6-BA4E39CEE00C}"/>
                </a:ext>
              </a:extLst>
            </p:cNvPr>
            <p:cNvSpPr txBox="1">
              <a:spLocks noChangeArrowheads="1"/>
            </p:cNvSpPr>
            <p:nvPr/>
          </p:nvSpPr>
          <p:spPr bwMode="auto">
            <a:xfrm rot="193121">
              <a:off x="110729441" y="107689030"/>
              <a:ext cx="4178932" cy="5744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576" rIns="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0"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Your teacher will highlight the first column in this book with the eyes. When you have shown that you can read the  words several times, then you will learn to spell the words.</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A highlighted box with a tick in it shows which words to learn how to spell. Please don’t tick any boxes at home.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Read each word carefully - can you sound it out or break it down into syllables?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Check that you know what the word means.</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Think of a clever way to remember words (</a:t>
              </a:r>
              <a:r>
                <a:rPr kumimoji="0" lang="en-GB" altLang="en-US" sz="800" b="1" i="0" u="none" strike="noStrike" cap="none" normalizeH="0" baseline="0" dirty="0">
                  <a:ln>
                    <a:noFill/>
                  </a:ln>
                  <a:solidFill>
                    <a:srgbClr val="000000"/>
                  </a:solidFill>
                  <a:effectLst/>
                  <a:latin typeface="Comic Sans MS" panose="030F0702030302020204" pitchFamily="66" charset="0"/>
                </a:rPr>
                <a:t>said </a:t>
              </a:r>
              <a:r>
                <a:rPr kumimoji="0" lang="en-GB" altLang="en-US" sz="800" b="0" i="0" u="none" strike="noStrike" cap="none" normalizeH="0" baseline="0" dirty="0">
                  <a:ln>
                    <a:noFill/>
                  </a:ln>
                  <a:solidFill>
                    <a:srgbClr val="000000"/>
                  </a:solidFill>
                  <a:effectLst/>
                  <a:latin typeface="Comic Sans MS" panose="030F0702030302020204" pitchFamily="66" charset="0"/>
                </a:rPr>
                <a:t>- </a:t>
              </a:r>
              <a:r>
                <a:rPr kumimoji="0" lang="en-GB" altLang="en-US" sz="800" b="1" i="0" u="none" strike="noStrike" cap="none" normalizeH="0" baseline="0" dirty="0">
                  <a:ln>
                    <a:noFill/>
                  </a:ln>
                  <a:solidFill>
                    <a:srgbClr val="000000"/>
                  </a:solidFill>
                  <a:effectLst/>
                  <a:latin typeface="Comic Sans MS" panose="030F0702030302020204" pitchFamily="66" charset="0"/>
                </a:rPr>
                <a:t>s</a:t>
              </a:r>
              <a:r>
                <a:rPr kumimoji="0" lang="en-GB" altLang="en-US" sz="800" b="0" i="0" u="none" strike="noStrike" cap="none" normalizeH="0" baseline="0" dirty="0">
                  <a:ln>
                    <a:noFill/>
                  </a:ln>
                  <a:solidFill>
                    <a:srgbClr val="000000"/>
                  </a:solidFill>
                  <a:effectLst/>
                  <a:latin typeface="Comic Sans MS" panose="030F0702030302020204" pitchFamily="66" charset="0"/>
                </a:rPr>
                <a:t>illy </a:t>
              </a:r>
              <a:r>
                <a:rPr kumimoji="0" lang="en-GB" altLang="en-US" sz="800" b="1" i="0" u="none" strike="noStrike" cap="none" normalizeH="0" baseline="0" dirty="0">
                  <a:ln>
                    <a:noFill/>
                  </a:ln>
                  <a:solidFill>
                    <a:srgbClr val="000000"/>
                  </a:solidFill>
                  <a:effectLst/>
                  <a:latin typeface="Comic Sans MS" panose="030F0702030302020204" pitchFamily="66" charset="0"/>
                </a:rPr>
                <a:t>a</a:t>
              </a:r>
              <a:r>
                <a:rPr kumimoji="0" lang="en-GB" altLang="en-US" sz="800" b="0" i="0" u="none" strike="noStrike" cap="none" normalizeH="0" baseline="0" dirty="0">
                  <a:ln>
                    <a:noFill/>
                  </a:ln>
                  <a:solidFill>
                    <a:srgbClr val="000000"/>
                  </a:solidFill>
                  <a:effectLst/>
                  <a:latin typeface="Comic Sans MS" panose="030F0702030302020204" pitchFamily="66" charset="0"/>
                </a:rPr>
                <a:t>nimals </a:t>
              </a:r>
              <a:r>
                <a:rPr kumimoji="0" lang="en-GB" altLang="en-US" sz="800" b="1" i="0" u="none" strike="noStrike" cap="none" normalizeH="0" baseline="0" dirty="0">
                  <a:ln>
                    <a:noFill/>
                  </a:ln>
                  <a:solidFill>
                    <a:srgbClr val="000000"/>
                  </a:solidFill>
                  <a:effectLst/>
                  <a:latin typeface="Comic Sans MS" panose="030F0702030302020204" pitchFamily="66" charset="0"/>
                </a:rPr>
                <a:t>i</a:t>
              </a:r>
              <a:r>
                <a:rPr kumimoji="0" lang="en-GB" altLang="en-US" sz="800" b="0" i="0" u="none" strike="noStrike" cap="none" normalizeH="0" baseline="0" dirty="0">
                  <a:ln>
                    <a:noFill/>
                  </a:ln>
                  <a:solidFill>
                    <a:srgbClr val="000000"/>
                  </a:solidFill>
                  <a:effectLst/>
                  <a:latin typeface="Comic Sans MS" panose="030F0702030302020204" pitchFamily="66" charset="0"/>
                </a:rPr>
                <a:t>n </a:t>
              </a:r>
              <a:r>
                <a:rPr kumimoji="0" lang="en-GB" altLang="en-US" sz="800" b="1" i="0" u="none" strike="noStrike" cap="none" normalizeH="0" baseline="0" dirty="0">
                  <a:ln>
                    <a:noFill/>
                  </a:ln>
                  <a:solidFill>
                    <a:srgbClr val="000000"/>
                  </a:solidFill>
                  <a:effectLst/>
                  <a:latin typeface="Comic Sans MS" panose="030F0702030302020204" pitchFamily="66" charset="0"/>
                </a:rPr>
                <a:t>d</a:t>
              </a:r>
              <a:r>
                <a:rPr kumimoji="0" lang="en-GB" altLang="en-US" sz="800" b="0" i="0" u="none" strike="noStrike" cap="none" normalizeH="0" baseline="0" dirty="0">
                  <a:ln>
                    <a:noFill/>
                  </a:ln>
                  <a:solidFill>
                    <a:srgbClr val="000000"/>
                  </a:solidFill>
                  <a:effectLst/>
                  <a:latin typeface="Comic Sans MS" panose="030F0702030302020204" pitchFamily="66" charset="0"/>
                </a:rPr>
                <a:t>resses).</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Find words inside words (</a:t>
              </a:r>
              <a:r>
                <a:rPr kumimoji="0" lang="en-GB" altLang="en-US" sz="800" b="1" i="0" u="none" strike="noStrike" cap="none" normalizeH="0" baseline="0" dirty="0">
                  <a:ln>
                    <a:noFill/>
                  </a:ln>
                  <a:solidFill>
                    <a:srgbClr val="000000"/>
                  </a:solidFill>
                  <a:effectLst/>
                  <a:latin typeface="Comic Sans MS" panose="030F0702030302020204" pitchFamily="66" charset="0"/>
                </a:rPr>
                <a:t>they </a:t>
              </a:r>
              <a:r>
                <a:rPr kumimoji="0" lang="en-GB" altLang="en-US" sz="800" b="0" i="0" u="none" strike="noStrike" cap="none" normalizeH="0" baseline="0" dirty="0">
                  <a:ln>
                    <a:noFill/>
                  </a:ln>
                  <a:solidFill>
                    <a:srgbClr val="000000"/>
                  </a:solidFill>
                  <a:effectLst/>
                  <a:latin typeface="Comic Sans MS" panose="030F0702030302020204" pitchFamily="66" charset="0"/>
                </a:rPr>
                <a:t>has </a:t>
              </a:r>
              <a:r>
                <a:rPr kumimoji="0" lang="en-GB" altLang="en-US" sz="800" b="1" i="0" u="none" strike="noStrike" cap="none" normalizeH="0" baseline="0" dirty="0">
                  <a:ln>
                    <a:noFill/>
                  </a:ln>
                  <a:solidFill>
                    <a:srgbClr val="000000"/>
                  </a:solidFill>
                  <a:effectLst/>
                  <a:latin typeface="Comic Sans MS" panose="030F0702030302020204" pitchFamily="66" charset="0"/>
                </a:rPr>
                <a:t>the </a:t>
              </a:r>
              <a:r>
                <a:rPr kumimoji="0" lang="en-GB" altLang="en-US" sz="800" b="0" i="0" u="none" strike="noStrike" cap="none" normalizeH="0" baseline="0" dirty="0">
                  <a:ln>
                    <a:noFill/>
                  </a:ln>
                  <a:solidFill>
                    <a:srgbClr val="000000"/>
                  </a:solidFill>
                  <a:effectLst/>
                  <a:latin typeface="Comic Sans MS" panose="030F0702030302020204" pitchFamily="66" charset="0"/>
                </a:rPr>
                <a:t>in it).</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Think of other words that you know with the same spellings (</a:t>
              </a:r>
              <a:r>
                <a:rPr kumimoji="0" lang="en-GB" altLang="en-US" sz="800" b="1" i="0" u="none" strike="noStrike" cap="none" normalizeH="0" baseline="0" dirty="0">
                  <a:ln>
                    <a:noFill/>
                  </a:ln>
                  <a:solidFill>
                    <a:srgbClr val="000000"/>
                  </a:solidFill>
                  <a:effectLst/>
                  <a:latin typeface="Comic Sans MS" panose="030F0702030302020204" pitchFamily="66" charset="0"/>
                </a:rPr>
                <a:t>d</a:t>
              </a:r>
              <a:r>
                <a:rPr kumimoji="0" lang="en-GB" altLang="en-US" sz="800" b="1" i="0" u="sng" strike="noStrike" cap="none" normalizeH="0" baseline="0" dirty="0">
                  <a:ln>
                    <a:noFill/>
                  </a:ln>
                  <a:solidFill>
                    <a:srgbClr val="000000"/>
                  </a:solidFill>
                  <a:effectLst/>
                  <a:latin typeface="Comic Sans MS" panose="030F0702030302020204" pitchFamily="66" charset="0"/>
                </a:rPr>
                <a:t>ay</a:t>
              </a:r>
              <a:r>
                <a:rPr kumimoji="0" lang="en-GB" altLang="en-US" sz="800" b="0" i="0" u="none" strike="noStrike" cap="none" normalizeH="0" baseline="0" dirty="0">
                  <a:ln>
                    <a:noFill/>
                  </a:ln>
                  <a:solidFill>
                    <a:srgbClr val="000000"/>
                  </a:solidFill>
                  <a:effectLst/>
                  <a:latin typeface="Comic Sans MS" panose="030F0702030302020204" pitchFamily="66" charset="0"/>
                </a:rPr>
                <a:t>, </a:t>
              </a:r>
              <a:r>
                <a:rPr kumimoji="0" lang="en-GB" altLang="en-US" sz="800" b="1" i="0" u="none" strike="noStrike" cap="none" normalizeH="0" baseline="0" dirty="0">
                  <a:ln>
                    <a:noFill/>
                  </a:ln>
                  <a:solidFill>
                    <a:srgbClr val="000000"/>
                  </a:solidFill>
                  <a:effectLst/>
                  <a:latin typeface="Comic Sans MS" panose="030F0702030302020204" pitchFamily="66" charset="0"/>
                </a:rPr>
                <a:t>pl</a:t>
              </a:r>
              <a:r>
                <a:rPr kumimoji="0" lang="en-GB" altLang="en-US" sz="800" b="1" i="0" u="sng" strike="noStrike" cap="none" normalizeH="0" baseline="0" dirty="0">
                  <a:ln>
                    <a:noFill/>
                  </a:ln>
                  <a:solidFill>
                    <a:srgbClr val="000000"/>
                  </a:solidFill>
                  <a:effectLst/>
                  <a:latin typeface="Comic Sans MS" panose="030F0702030302020204" pitchFamily="66" charset="0"/>
                </a:rPr>
                <a:t>ay</a:t>
              </a:r>
              <a:r>
                <a:rPr kumimoji="0" lang="en-GB" altLang="en-US" sz="800" b="1" i="0" u="none" strike="noStrike" cap="none" normalizeH="0" baseline="0" dirty="0">
                  <a:ln>
                    <a:noFill/>
                  </a:ln>
                  <a:solidFill>
                    <a:srgbClr val="000000"/>
                  </a:solidFill>
                  <a:effectLst/>
                  <a:latin typeface="Comic Sans MS" panose="030F0702030302020204" pitchFamily="66" charset="0"/>
                </a:rPr>
                <a:t> </a:t>
              </a:r>
              <a:r>
                <a:rPr kumimoji="0" lang="en-GB" altLang="en-US" sz="800" b="0" i="0" u="none" strike="noStrike" cap="none" normalizeH="0" baseline="0" dirty="0">
                  <a:ln>
                    <a:noFill/>
                  </a:ln>
                  <a:solidFill>
                    <a:srgbClr val="000000"/>
                  </a:solidFill>
                  <a:effectLst/>
                  <a:latin typeface="Comic Sans MS" panose="030F0702030302020204" pitchFamily="66" charset="0"/>
                </a:rPr>
                <a:t>and </a:t>
              </a:r>
              <a:r>
                <a:rPr kumimoji="0" lang="en-GB" altLang="en-US" sz="800" b="1" i="0" u="none" strike="noStrike" cap="none" normalizeH="0" baseline="0" dirty="0">
                  <a:ln>
                    <a:noFill/>
                  </a:ln>
                  <a:solidFill>
                    <a:srgbClr val="000000"/>
                  </a:solidFill>
                  <a:effectLst/>
                  <a:latin typeface="Comic Sans MS" panose="030F0702030302020204" pitchFamily="66" charset="0"/>
                </a:rPr>
                <a:t>aw</a:t>
              </a:r>
              <a:r>
                <a:rPr kumimoji="0" lang="en-GB" altLang="en-US" sz="800" b="1" i="0" u="sng" strike="noStrike" cap="none" normalizeH="0" baseline="0" dirty="0">
                  <a:ln>
                    <a:noFill/>
                  </a:ln>
                  <a:solidFill>
                    <a:srgbClr val="000000"/>
                  </a:solidFill>
                  <a:effectLst/>
                  <a:latin typeface="Comic Sans MS" panose="030F0702030302020204" pitchFamily="66" charset="0"/>
                </a:rPr>
                <a:t>ay)</a:t>
              </a:r>
              <a:r>
                <a:rPr kumimoji="0" lang="en-GB" altLang="en-US" sz="800" b="0" i="0" u="sng" strike="noStrike" cap="none" normalizeH="0" baseline="0" dirty="0">
                  <a:ln>
                    <a:noFill/>
                  </a:ln>
                  <a:solidFill>
                    <a:srgbClr val="000000"/>
                  </a:solidFill>
                  <a:effectLst/>
                  <a:latin typeface="Comic Sans MS" panose="030F0702030302020204" pitchFamily="66" charset="0"/>
                </a:rPr>
                <a:t>.</a:t>
              </a:r>
              <a:endParaRPr kumimoji="0" lang="en-GB" altLang="en-US" sz="800" b="0" i="0" u="none" strike="noStrike" cap="none" normalizeH="0" baseline="0" dirty="0">
                <a:ln>
                  <a:noFill/>
                </a:ln>
                <a:solidFill>
                  <a:srgbClr val="000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Try chanting the letters or saying them in different voices.</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See if you can spot any of your words in writing around you - in stories, comics and even backs of cereal boxes!</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Practise your words wherever and whenever you can.</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Don’t write them with a capital letter if they do not need one - most of these words are usually in your writing without one.</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Try writing the words in sentences; they are only useful if you know how to use them.  </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Every so often, revisit your earlier lists and check that you still know them. It is usual to have to go back and check up on a spelling.</a:t>
              </a:r>
            </a:p>
            <a:p>
              <a:pPr marL="0" marR="0" lvl="0" indent="0" algn="l" defTabSz="914400" rtl="0" eaLnBrk="0" fontAlgn="base" latinLnBrk="0" hangingPunct="0">
                <a:lnSpc>
                  <a:spcPct val="100000"/>
                </a:lnSpc>
                <a:spcBef>
                  <a:spcPct val="0"/>
                </a:spcBef>
                <a:spcAft>
                  <a:spcPct val="0"/>
                </a:spcAft>
                <a:buClrTx/>
                <a:buSzPts val="1000"/>
                <a:buFont typeface="Symbol" panose="05050102010706020507" pitchFamily="18" charset="2"/>
                <a:buChar char="·"/>
                <a:tabLst/>
              </a:pPr>
              <a:r>
                <a:rPr kumimoji="0" lang="en-GB" altLang="en-US" sz="800" b="0" i="0" u="none" strike="noStrike" cap="none" normalizeH="0" baseline="0" dirty="0">
                  <a:ln>
                    <a:noFill/>
                  </a:ln>
                  <a:solidFill>
                    <a:srgbClr val="000000"/>
                  </a:solidFill>
                  <a:effectLst/>
                  <a:latin typeface="Comic Sans MS" panose="030F0702030302020204" pitchFamily="66" charset="0"/>
                </a:rPr>
                <a:t>When you reach a golden box, then you will be asked to go back and check that you know all of the words in the sets already covered. Your teacher will highlight the last box in each set, ready for your big check-up. </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pic>
          <p:nvPicPr>
            <p:cNvPr id="3125" name="Picture 53">
              <a:extLst>
                <a:ext uri="{FF2B5EF4-FFF2-40B4-BE49-F238E27FC236}">
                  <a16:creationId xmlns:a16="http://schemas.microsoft.com/office/drawing/2014/main" id="{5B6C92DF-148A-4CCB-908D-D70E95C56D77}"/>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542150">
              <a:off x="114198921" y="107405467"/>
              <a:ext cx="907764" cy="43427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grpSp>
      <p:pic>
        <p:nvPicPr>
          <p:cNvPr id="4" name="Audio 3">
            <a:hlinkClick r:id="" action="ppaction://media"/>
            <a:extLst>
              <a:ext uri="{FF2B5EF4-FFF2-40B4-BE49-F238E27FC236}">
                <a16:creationId xmlns:a16="http://schemas.microsoft.com/office/drawing/2014/main" id="{15A0C94E-F3A1-4349-AC00-08395688CA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93288728"/>
      </p:ext>
    </p:extLst>
  </p:cSld>
  <p:clrMapOvr>
    <a:masterClrMapping/>
  </p:clrMapOvr>
  <mc:AlternateContent xmlns:mc="http://schemas.openxmlformats.org/markup-compatibility/2006">
    <mc:Choice xmlns:p14="http://schemas.microsoft.com/office/powerpoint/2010/main" Requires="p14">
      <p:transition spd="slow" p14:dur="2000" advTm="1255"/>
    </mc:Choice>
    <mc:Fallback>
      <p:transition spd="slow" advTm="1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screen shot of a smart phone&#10;&#10;Description automatically generated">
            <a:extLst>
              <a:ext uri="{FF2B5EF4-FFF2-40B4-BE49-F238E27FC236}">
                <a16:creationId xmlns:a16="http://schemas.microsoft.com/office/drawing/2014/main" id="{007B2898-CB66-406B-951E-1A846FFE2FB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0821" y="142009"/>
            <a:ext cx="5056204" cy="6858000"/>
          </a:xfrm>
          <a:prstGeom prst="rect">
            <a:avLst/>
          </a:prstGeom>
        </p:spPr>
      </p:pic>
      <p:sp>
        <p:nvSpPr>
          <p:cNvPr id="18" name="Rectangle 17">
            <a:extLst>
              <a:ext uri="{FF2B5EF4-FFF2-40B4-BE49-F238E27FC236}">
                <a16:creationId xmlns:a16="http://schemas.microsoft.com/office/drawing/2014/main" id="{7630DA4A-6BC7-4C80-B0CD-7B58E1911EA8}"/>
              </a:ext>
            </a:extLst>
          </p:cNvPr>
          <p:cNvSpPr/>
          <p:nvPr/>
        </p:nvSpPr>
        <p:spPr>
          <a:xfrm>
            <a:off x="3562350" y="54292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1663EDC-8094-4C58-B45F-B54CBB638D64}"/>
              </a:ext>
            </a:extLst>
          </p:cNvPr>
          <p:cNvSpPr/>
          <p:nvPr/>
        </p:nvSpPr>
        <p:spPr>
          <a:xfrm flipH="1">
            <a:off x="3509962" y="852937"/>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sz="2000"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20" name="Rectangle 19">
            <a:extLst>
              <a:ext uri="{FF2B5EF4-FFF2-40B4-BE49-F238E27FC236}">
                <a16:creationId xmlns:a16="http://schemas.microsoft.com/office/drawing/2014/main" id="{796DF174-A720-4203-B6CF-04CD0CE98AB4}"/>
              </a:ext>
            </a:extLst>
          </p:cNvPr>
          <p:cNvSpPr/>
          <p:nvPr/>
        </p:nvSpPr>
        <p:spPr>
          <a:xfrm>
            <a:off x="3515633" y="122307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33" name="Rectangle 32">
            <a:extLst>
              <a:ext uri="{FF2B5EF4-FFF2-40B4-BE49-F238E27FC236}">
                <a16:creationId xmlns:a16="http://schemas.microsoft.com/office/drawing/2014/main" id="{554FDCF9-264A-49CE-9DDA-AA4194940949}"/>
              </a:ext>
            </a:extLst>
          </p:cNvPr>
          <p:cNvSpPr/>
          <p:nvPr/>
        </p:nvSpPr>
        <p:spPr>
          <a:xfrm>
            <a:off x="3509962" y="159321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34" name="Rectangle 33">
            <a:extLst>
              <a:ext uri="{FF2B5EF4-FFF2-40B4-BE49-F238E27FC236}">
                <a16:creationId xmlns:a16="http://schemas.microsoft.com/office/drawing/2014/main" id="{40500F9F-C476-4D76-AFCD-95E9469686C1}"/>
              </a:ext>
            </a:extLst>
          </p:cNvPr>
          <p:cNvSpPr/>
          <p:nvPr/>
        </p:nvSpPr>
        <p:spPr>
          <a:xfrm>
            <a:off x="3504291" y="192397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35" name="Rectangle 34">
            <a:extLst>
              <a:ext uri="{FF2B5EF4-FFF2-40B4-BE49-F238E27FC236}">
                <a16:creationId xmlns:a16="http://schemas.microsoft.com/office/drawing/2014/main" id="{5933E9D9-6753-4A89-B7E1-65A2FFA570B3}"/>
              </a:ext>
            </a:extLst>
          </p:cNvPr>
          <p:cNvSpPr/>
          <p:nvPr/>
        </p:nvSpPr>
        <p:spPr>
          <a:xfrm>
            <a:off x="3948113" y="54292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B593C2FB-70E0-4376-BA53-9DF4887E2B62}"/>
              </a:ext>
            </a:extLst>
          </p:cNvPr>
          <p:cNvSpPr/>
          <p:nvPr/>
        </p:nvSpPr>
        <p:spPr>
          <a:xfrm>
            <a:off x="4310064" y="54292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869F9993-2126-4A8D-81FB-500BD3550634}"/>
              </a:ext>
            </a:extLst>
          </p:cNvPr>
          <p:cNvSpPr/>
          <p:nvPr/>
        </p:nvSpPr>
        <p:spPr>
          <a:xfrm flipH="1">
            <a:off x="3868059" y="845950"/>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38" name="Rectangle 37">
            <a:extLst>
              <a:ext uri="{FF2B5EF4-FFF2-40B4-BE49-F238E27FC236}">
                <a16:creationId xmlns:a16="http://schemas.microsoft.com/office/drawing/2014/main" id="{83C378AF-D512-40D5-88DC-B260EBC0B5AA}"/>
              </a:ext>
            </a:extLst>
          </p:cNvPr>
          <p:cNvSpPr/>
          <p:nvPr/>
        </p:nvSpPr>
        <p:spPr>
          <a:xfrm>
            <a:off x="3873730" y="1216088"/>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39" name="Rectangle 38">
            <a:extLst>
              <a:ext uri="{FF2B5EF4-FFF2-40B4-BE49-F238E27FC236}">
                <a16:creationId xmlns:a16="http://schemas.microsoft.com/office/drawing/2014/main" id="{98F1C31A-6324-4608-B851-9CF11E5FE05B}"/>
              </a:ext>
            </a:extLst>
          </p:cNvPr>
          <p:cNvSpPr/>
          <p:nvPr/>
        </p:nvSpPr>
        <p:spPr>
          <a:xfrm>
            <a:off x="3868059" y="1586226"/>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40" name="Rectangle 39">
            <a:extLst>
              <a:ext uri="{FF2B5EF4-FFF2-40B4-BE49-F238E27FC236}">
                <a16:creationId xmlns:a16="http://schemas.microsoft.com/office/drawing/2014/main" id="{DF1FB275-8EC7-4CC3-A2E7-C4CC2E309116}"/>
              </a:ext>
            </a:extLst>
          </p:cNvPr>
          <p:cNvSpPr/>
          <p:nvPr/>
        </p:nvSpPr>
        <p:spPr>
          <a:xfrm>
            <a:off x="3862388" y="1916987"/>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41" name="Rectangle 40">
            <a:extLst>
              <a:ext uri="{FF2B5EF4-FFF2-40B4-BE49-F238E27FC236}">
                <a16:creationId xmlns:a16="http://schemas.microsoft.com/office/drawing/2014/main" id="{51AE22E4-B9DE-4F4C-A059-1A5BFCF9F5F3}"/>
              </a:ext>
            </a:extLst>
          </p:cNvPr>
          <p:cNvSpPr/>
          <p:nvPr/>
        </p:nvSpPr>
        <p:spPr>
          <a:xfrm>
            <a:off x="3562350" y="2376417"/>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FFC931B2-9068-426F-BC6E-E97CFF4FC047}"/>
              </a:ext>
            </a:extLst>
          </p:cNvPr>
          <p:cNvSpPr/>
          <p:nvPr/>
        </p:nvSpPr>
        <p:spPr>
          <a:xfrm>
            <a:off x="3948113" y="2369430"/>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78E03AFB-69FC-4EF1-AA13-64724C83039C}"/>
              </a:ext>
            </a:extLst>
          </p:cNvPr>
          <p:cNvSpPr/>
          <p:nvPr/>
        </p:nvSpPr>
        <p:spPr>
          <a:xfrm>
            <a:off x="4310064" y="2369430"/>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8A362E0A-8D61-49BB-B24E-4331C5674EB6}"/>
              </a:ext>
            </a:extLst>
          </p:cNvPr>
          <p:cNvSpPr/>
          <p:nvPr/>
        </p:nvSpPr>
        <p:spPr>
          <a:xfrm>
            <a:off x="3553735" y="4173568"/>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2FE3AE91-53D7-40D7-8C0F-3964652E7488}"/>
              </a:ext>
            </a:extLst>
          </p:cNvPr>
          <p:cNvSpPr/>
          <p:nvPr/>
        </p:nvSpPr>
        <p:spPr>
          <a:xfrm>
            <a:off x="3939498" y="4166581"/>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C7255FAA-2B0E-464B-8232-DBB993478403}"/>
              </a:ext>
            </a:extLst>
          </p:cNvPr>
          <p:cNvSpPr/>
          <p:nvPr/>
        </p:nvSpPr>
        <p:spPr>
          <a:xfrm>
            <a:off x="4301449" y="4166581"/>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26D01884-504F-4747-97EC-AE7EEB934C80}"/>
              </a:ext>
            </a:extLst>
          </p:cNvPr>
          <p:cNvSpPr/>
          <p:nvPr/>
        </p:nvSpPr>
        <p:spPr>
          <a:xfrm>
            <a:off x="5882028" y="548137"/>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61E494CF-92B9-4DCF-B011-A0F7B2BAEA12}"/>
              </a:ext>
            </a:extLst>
          </p:cNvPr>
          <p:cNvSpPr/>
          <p:nvPr/>
        </p:nvSpPr>
        <p:spPr>
          <a:xfrm>
            <a:off x="6258608" y="54292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29A60765-CC6D-4AFC-AAD7-1A4F7DDD8764}"/>
              </a:ext>
            </a:extLst>
          </p:cNvPr>
          <p:cNvSpPr/>
          <p:nvPr/>
        </p:nvSpPr>
        <p:spPr>
          <a:xfrm>
            <a:off x="6663421" y="54292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C7CA9B8F-1C62-4870-AA5B-BFA0F918AB17}"/>
              </a:ext>
            </a:extLst>
          </p:cNvPr>
          <p:cNvSpPr/>
          <p:nvPr/>
        </p:nvSpPr>
        <p:spPr>
          <a:xfrm flipH="1">
            <a:off x="3463245" y="2679575"/>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53" name="Rectangle 52">
            <a:extLst>
              <a:ext uri="{FF2B5EF4-FFF2-40B4-BE49-F238E27FC236}">
                <a16:creationId xmlns:a16="http://schemas.microsoft.com/office/drawing/2014/main" id="{D0A19E25-0F90-4584-8535-AC86FABD041B}"/>
              </a:ext>
            </a:extLst>
          </p:cNvPr>
          <p:cNvSpPr/>
          <p:nvPr/>
        </p:nvSpPr>
        <p:spPr>
          <a:xfrm>
            <a:off x="3468916" y="304971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54" name="Rectangle 53">
            <a:extLst>
              <a:ext uri="{FF2B5EF4-FFF2-40B4-BE49-F238E27FC236}">
                <a16:creationId xmlns:a16="http://schemas.microsoft.com/office/drawing/2014/main" id="{037229DD-9F0E-4285-B156-C3C9A7C1BE42}"/>
              </a:ext>
            </a:extLst>
          </p:cNvPr>
          <p:cNvSpPr/>
          <p:nvPr/>
        </p:nvSpPr>
        <p:spPr>
          <a:xfrm>
            <a:off x="3463245" y="3419851"/>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55" name="Rectangle 54">
            <a:extLst>
              <a:ext uri="{FF2B5EF4-FFF2-40B4-BE49-F238E27FC236}">
                <a16:creationId xmlns:a16="http://schemas.microsoft.com/office/drawing/2014/main" id="{2E8CD297-45B2-4026-BDB4-2944E17ED33D}"/>
              </a:ext>
            </a:extLst>
          </p:cNvPr>
          <p:cNvSpPr/>
          <p:nvPr/>
        </p:nvSpPr>
        <p:spPr>
          <a:xfrm>
            <a:off x="3457574" y="3750612"/>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56" name="Rectangle 55">
            <a:extLst>
              <a:ext uri="{FF2B5EF4-FFF2-40B4-BE49-F238E27FC236}">
                <a16:creationId xmlns:a16="http://schemas.microsoft.com/office/drawing/2014/main" id="{15B60131-916B-487C-A474-5D1B172ACBA5}"/>
              </a:ext>
            </a:extLst>
          </p:cNvPr>
          <p:cNvSpPr/>
          <p:nvPr/>
        </p:nvSpPr>
        <p:spPr>
          <a:xfrm flipH="1">
            <a:off x="3860287" y="1896695"/>
            <a:ext cx="371476" cy="1600438"/>
          </a:xfrm>
          <a:prstGeom prst="rect">
            <a:avLst/>
          </a:prstGeom>
        </p:spPr>
        <p:txBody>
          <a:bodyPr wrap="square">
            <a:spAutoFit/>
          </a:bodyPr>
          <a:lstStyle/>
          <a:p>
            <a:pPr algn="ctr"/>
            <a:r>
              <a:rPr lang="en-US" sz="8000" kern="1400" dirty="0">
                <a:solidFill>
                  <a:srgbClr val="FF0000"/>
                </a:solidFill>
                <a:latin typeface="Times New Roman" panose="02020603050405020304" pitchFamily="18" charset="0"/>
              </a:rPr>
              <a:t>.</a:t>
            </a:r>
          </a:p>
          <a:p>
            <a:pPr algn="ctr"/>
            <a:r>
              <a:rPr lang="en-US" kern="1400" dirty="0">
                <a:solidFill>
                  <a:srgbClr val="000000"/>
                </a:solidFill>
                <a:latin typeface="Times New Roman" panose="02020603050405020304" pitchFamily="18" charset="0"/>
              </a:rPr>
              <a:t> </a:t>
            </a:r>
          </a:p>
        </p:txBody>
      </p:sp>
      <p:sp>
        <p:nvSpPr>
          <p:cNvPr id="57" name="Rectangle 56">
            <a:extLst>
              <a:ext uri="{FF2B5EF4-FFF2-40B4-BE49-F238E27FC236}">
                <a16:creationId xmlns:a16="http://schemas.microsoft.com/office/drawing/2014/main" id="{820E7C28-B53C-4D68-B97E-E336FF062964}"/>
              </a:ext>
            </a:extLst>
          </p:cNvPr>
          <p:cNvSpPr/>
          <p:nvPr/>
        </p:nvSpPr>
        <p:spPr>
          <a:xfrm>
            <a:off x="3827013" y="3042726"/>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58" name="Rectangle 57">
            <a:extLst>
              <a:ext uri="{FF2B5EF4-FFF2-40B4-BE49-F238E27FC236}">
                <a16:creationId xmlns:a16="http://schemas.microsoft.com/office/drawing/2014/main" id="{86AB9B3C-F83D-48F9-9FB6-64AAFF3EFFEC}"/>
              </a:ext>
            </a:extLst>
          </p:cNvPr>
          <p:cNvSpPr/>
          <p:nvPr/>
        </p:nvSpPr>
        <p:spPr>
          <a:xfrm>
            <a:off x="3821342" y="341286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59" name="Rectangle 58">
            <a:extLst>
              <a:ext uri="{FF2B5EF4-FFF2-40B4-BE49-F238E27FC236}">
                <a16:creationId xmlns:a16="http://schemas.microsoft.com/office/drawing/2014/main" id="{7DF32CDF-11E9-40DA-A6A5-9FEB8C6D6327}"/>
              </a:ext>
            </a:extLst>
          </p:cNvPr>
          <p:cNvSpPr/>
          <p:nvPr/>
        </p:nvSpPr>
        <p:spPr>
          <a:xfrm>
            <a:off x="3815671" y="374362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0" name="Rectangle 59">
            <a:extLst>
              <a:ext uri="{FF2B5EF4-FFF2-40B4-BE49-F238E27FC236}">
                <a16:creationId xmlns:a16="http://schemas.microsoft.com/office/drawing/2014/main" id="{19808345-5309-4107-B290-B1025355DD08}"/>
              </a:ext>
            </a:extLst>
          </p:cNvPr>
          <p:cNvSpPr/>
          <p:nvPr/>
        </p:nvSpPr>
        <p:spPr>
          <a:xfrm flipH="1">
            <a:off x="3539446" y="4506886"/>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61" name="Rectangle 60">
            <a:extLst>
              <a:ext uri="{FF2B5EF4-FFF2-40B4-BE49-F238E27FC236}">
                <a16:creationId xmlns:a16="http://schemas.microsoft.com/office/drawing/2014/main" id="{CF639BDB-6E22-443B-85EC-B2292B97B609}"/>
              </a:ext>
            </a:extLst>
          </p:cNvPr>
          <p:cNvSpPr/>
          <p:nvPr/>
        </p:nvSpPr>
        <p:spPr>
          <a:xfrm>
            <a:off x="3545117" y="487702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2" name="Rectangle 61">
            <a:extLst>
              <a:ext uri="{FF2B5EF4-FFF2-40B4-BE49-F238E27FC236}">
                <a16:creationId xmlns:a16="http://schemas.microsoft.com/office/drawing/2014/main" id="{CEE6D9E7-FC57-4422-AFF8-12A78FA97E08}"/>
              </a:ext>
            </a:extLst>
          </p:cNvPr>
          <p:cNvSpPr/>
          <p:nvPr/>
        </p:nvSpPr>
        <p:spPr>
          <a:xfrm>
            <a:off x="3539446" y="5247162"/>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3" name="Rectangle 62">
            <a:extLst>
              <a:ext uri="{FF2B5EF4-FFF2-40B4-BE49-F238E27FC236}">
                <a16:creationId xmlns:a16="http://schemas.microsoft.com/office/drawing/2014/main" id="{B73C788C-C8EA-4373-ABFF-3A265050F810}"/>
              </a:ext>
            </a:extLst>
          </p:cNvPr>
          <p:cNvSpPr/>
          <p:nvPr/>
        </p:nvSpPr>
        <p:spPr>
          <a:xfrm>
            <a:off x="3533775" y="557792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4" name="Rectangle 63">
            <a:extLst>
              <a:ext uri="{FF2B5EF4-FFF2-40B4-BE49-F238E27FC236}">
                <a16:creationId xmlns:a16="http://schemas.microsoft.com/office/drawing/2014/main" id="{62CDE030-D1A9-47DA-ABEE-4F065E21DC3C}"/>
              </a:ext>
            </a:extLst>
          </p:cNvPr>
          <p:cNvSpPr/>
          <p:nvPr/>
        </p:nvSpPr>
        <p:spPr>
          <a:xfrm flipH="1">
            <a:off x="3897543" y="4499899"/>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65" name="Rectangle 64">
            <a:extLst>
              <a:ext uri="{FF2B5EF4-FFF2-40B4-BE49-F238E27FC236}">
                <a16:creationId xmlns:a16="http://schemas.microsoft.com/office/drawing/2014/main" id="{E76C99F5-BED7-427E-8972-F963D338A049}"/>
              </a:ext>
            </a:extLst>
          </p:cNvPr>
          <p:cNvSpPr/>
          <p:nvPr/>
        </p:nvSpPr>
        <p:spPr>
          <a:xfrm>
            <a:off x="3903214" y="4870037"/>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6" name="Rectangle 65">
            <a:extLst>
              <a:ext uri="{FF2B5EF4-FFF2-40B4-BE49-F238E27FC236}">
                <a16:creationId xmlns:a16="http://schemas.microsoft.com/office/drawing/2014/main" id="{57D4FF26-74D0-4639-A09F-A5D5C69A0557}"/>
              </a:ext>
            </a:extLst>
          </p:cNvPr>
          <p:cNvSpPr/>
          <p:nvPr/>
        </p:nvSpPr>
        <p:spPr>
          <a:xfrm>
            <a:off x="3897543" y="524017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67" name="Rectangle 66">
            <a:extLst>
              <a:ext uri="{FF2B5EF4-FFF2-40B4-BE49-F238E27FC236}">
                <a16:creationId xmlns:a16="http://schemas.microsoft.com/office/drawing/2014/main" id="{7366A84D-4BFD-49CA-9934-FED98B1DAB49}"/>
              </a:ext>
            </a:extLst>
          </p:cNvPr>
          <p:cNvSpPr/>
          <p:nvPr/>
        </p:nvSpPr>
        <p:spPr>
          <a:xfrm>
            <a:off x="3891872" y="5570936"/>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75" name="Rectangle 74">
            <a:extLst>
              <a:ext uri="{FF2B5EF4-FFF2-40B4-BE49-F238E27FC236}">
                <a16:creationId xmlns:a16="http://schemas.microsoft.com/office/drawing/2014/main" id="{82B8FC1C-8657-4606-9F52-E35D1F1881A2}"/>
              </a:ext>
            </a:extLst>
          </p:cNvPr>
          <p:cNvSpPr/>
          <p:nvPr/>
        </p:nvSpPr>
        <p:spPr>
          <a:xfrm>
            <a:off x="5826130" y="1240486"/>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76" name="Rectangle 75">
            <a:extLst>
              <a:ext uri="{FF2B5EF4-FFF2-40B4-BE49-F238E27FC236}">
                <a16:creationId xmlns:a16="http://schemas.microsoft.com/office/drawing/2014/main" id="{CABB280E-FD12-49DA-9591-AF4F243D8B61}"/>
              </a:ext>
            </a:extLst>
          </p:cNvPr>
          <p:cNvSpPr/>
          <p:nvPr/>
        </p:nvSpPr>
        <p:spPr>
          <a:xfrm>
            <a:off x="5820459" y="161062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77" name="Rectangle 76">
            <a:extLst>
              <a:ext uri="{FF2B5EF4-FFF2-40B4-BE49-F238E27FC236}">
                <a16:creationId xmlns:a16="http://schemas.microsoft.com/office/drawing/2014/main" id="{9FD09885-566F-4EBE-BED2-584FDC5F24E5}"/>
              </a:ext>
            </a:extLst>
          </p:cNvPr>
          <p:cNvSpPr/>
          <p:nvPr/>
        </p:nvSpPr>
        <p:spPr>
          <a:xfrm>
            <a:off x="5814788" y="194138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78" name="Rectangle 77">
            <a:extLst>
              <a:ext uri="{FF2B5EF4-FFF2-40B4-BE49-F238E27FC236}">
                <a16:creationId xmlns:a16="http://schemas.microsoft.com/office/drawing/2014/main" id="{3DBE50AE-FB75-4EF3-AD0D-4CCEE506CBA0}"/>
              </a:ext>
            </a:extLst>
          </p:cNvPr>
          <p:cNvSpPr/>
          <p:nvPr/>
        </p:nvSpPr>
        <p:spPr>
          <a:xfrm flipH="1">
            <a:off x="6178556" y="863361"/>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79" name="Rectangle 78">
            <a:extLst>
              <a:ext uri="{FF2B5EF4-FFF2-40B4-BE49-F238E27FC236}">
                <a16:creationId xmlns:a16="http://schemas.microsoft.com/office/drawing/2014/main" id="{089AC86B-7D4E-4CB6-9817-9A66060A10E4}"/>
              </a:ext>
            </a:extLst>
          </p:cNvPr>
          <p:cNvSpPr/>
          <p:nvPr/>
        </p:nvSpPr>
        <p:spPr>
          <a:xfrm>
            <a:off x="6184227" y="1233499"/>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0" name="Rectangle 79">
            <a:extLst>
              <a:ext uri="{FF2B5EF4-FFF2-40B4-BE49-F238E27FC236}">
                <a16:creationId xmlns:a16="http://schemas.microsoft.com/office/drawing/2014/main" id="{FD16A1F8-D2CA-4A65-BF1B-091A7F0CEE7D}"/>
              </a:ext>
            </a:extLst>
          </p:cNvPr>
          <p:cNvSpPr/>
          <p:nvPr/>
        </p:nvSpPr>
        <p:spPr>
          <a:xfrm>
            <a:off x="6178556" y="1603637"/>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1" name="Rectangle 80">
            <a:extLst>
              <a:ext uri="{FF2B5EF4-FFF2-40B4-BE49-F238E27FC236}">
                <a16:creationId xmlns:a16="http://schemas.microsoft.com/office/drawing/2014/main" id="{7138E647-74F4-4F0D-8B99-FE82E7D93C47}"/>
              </a:ext>
            </a:extLst>
          </p:cNvPr>
          <p:cNvSpPr/>
          <p:nvPr/>
        </p:nvSpPr>
        <p:spPr>
          <a:xfrm>
            <a:off x="6172885" y="1934398"/>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2" name="Rectangle 81">
            <a:extLst>
              <a:ext uri="{FF2B5EF4-FFF2-40B4-BE49-F238E27FC236}">
                <a16:creationId xmlns:a16="http://schemas.microsoft.com/office/drawing/2014/main" id="{0A9CD510-02CF-4D14-8DB2-5E886786FBB4}"/>
              </a:ext>
            </a:extLst>
          </p:cNvPr>
          <p:cNvSpPr/>
          <p:nvPr/>
        </p:nvSpPr>
        <p:spPr>
          <a:xfrm>
            <a:off x="5841321" y="89084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3" name="Rectangle 82">
            <a:extLst>
              <a:ext uri="{FF2B5EF4-FFF2-40B4-BE49-F238E27FC236}">
                <a16:creationId xmlns:a16="http://schemas.microsoft.com/office/drawing/2014/main" id="{BB7040E2-1E99-4AF7-805A-9D499322F62F}"/>
              </a:ext>
            </a:extLst>
          </p:cNvPr>
          <p:cNvSpPr/>
          <p:nvPr/>
        </p:nvSpPr>
        <p:spPr>
          <a:xfrm>
            <a:off x="5810939" y="3039862"/>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4" name="Rectangle 83">
            <a:extLst>
              <a:ext uri="{FF2B5EF4-FFF2-40B4-BE49-F238E27FC236}">
                <a16:creationId xmlns:a16="http://schemas.microsoft.com/office/drawing/2014/main" id="{B3C1DFD6-1651-455C-AFBD-6E63E7B53FF5}"/>
              </a:ext>
            </a:extLst>
          </p:cNvPr>
          <p:cNvSpPr/>
          <p:nvPr/>
        </p:nvSpPr>
        <p:spPr>
          <a:xfrm>
            <a:off x="5805268" y="3410000"/>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5" name="Rectangle 84">
            <a:extLst>
              <a:ext uri="{FF2B5EF4-FFF2-40B4-BE49-F238E27FC236}">
                <a16:creationId xmlns:a16="http://schemas.microsoft.com/office/drawing/2014/main" id="{6B18EC6D-AC82-4BE7-A0B5-E3B1F12DF06C}"/>
              </a:ext>
            </a:extLst>
          </p:cNvPr>
          <p:cNvSpPr/>
          <p:nvPr/>
        </p:nvSpPr>
        <p:spPr>
          <a:xfrm>
            <a:off x="5799597" y="3740761"/>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6" name="Rectangle 85">
            <a:extLst>
              <a:ext uri="{FF2B5EF4-FFF2-40B4-BE49-F238E27FC236}">
                <a16:creationId xmlns:a16="http://schemas.microsoft.com/office/drawing/2014/main" id="{1CF6E642-C9C9-4156-B7D5-4778BFEED937}"/>
              </a:ext>
            </a:extLst>
          </p:cNvPr>
          <p:cNvSpPr/>
          <p:nvPr/>
        </p:nvSpPr>
        <p:spPr>
          <a:xfrm flipH="1">
            <a:off x="6163365" y="2662737"/>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87" name="Rectangle 86">
            <a:extLst>
              <a:ext uri="{FF2B5EF4-FFF2-40B4-BE49-F238E27FC236}">
                <a16:creationId xmlns:a16="http://schemas.microsoft.com/office/drawing/2014/main" id="{6A72E979-BAF9-4E80-A445-643C757F5EBD}"/>
              </a:ext>
            </a:extLst>
          </p:cNvPr>
          <p:cNvSpPr/>
          <p:nvPr/>
        </p:nvSpPr>
        <p:spPr>
          <a:xfrm>
            <a:off x="6169036" y="303287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8" name="Rectangle 87">
            <a:extLst>
              <a:ext uri="{FF2B5EF4-FFF2-40B4-BE49-F238E27FC236}">
                <a16:creationId xmlns:a16="http://schemas.microsoft.com/office/drawing/2014/main" id="{9C87F79B-5658-41FD-B5EF-71DF7D8DDA84}"/>
              </a:ext>
            </a:extLst>
          </p:cNvPr>
          <p:cNvSpPr/>
          <p:nvPr/>
        </p:nvSpPr>
        <p:spPr>
          <a:xfrm>
            <a:off x="6163365" y="340301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89" name="Rectangle 88">
            <a:extLst>
              <a:ext uri="{FF2B5EF4-FFF2-40B4-BE49-F238E27FC236}">
                <a16:creationId xmlns:a16="http://schemas.microsoft.com/office/drawing/2014/main" id="{59FD37E9-DA51-4DD8-9E20-E9AC7EADB989}"/>
              </a:ext>
            </a:extLst>
          </p:cNvPr>
          <p:cNvSpPr/>
          <p:nvPr/>
        </p:nvSpPr>
        <p:spPr>
          <a:xfrm>
            <a:off x="6157694" y="373377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90" name="Rectangle 89">
            <a:extLst>
              <a:ext uri="{FF2B5EF4-FFF2-40B4-BE49-F238E27FC236}">
                <a16:creationId xmlns:a16="http://schemas.microsoft.com/office/drawing/2014/main" id="{B92DEB36-B382-42A1-AD06-6FF4FE44A280}"/>
              </a:ext>
            </a:extLst>
          </p:cNvPr>
          <p:cNvSpPr/>
          <p:nvPr/>
        </p:nvSpPr>
        <p:spPr>
          <a:xfrm>
            <a:off x="5826130" y="2690219"/>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91" name="Rectangle 90">
            <a:extLst>
              <a:ext uri="{FF2B5EF4-FFF2-40B4-BE49-F238E27FC236}">
                <a16:creationId xmlns:a16="http://schemas.microsoft.com/office/drawing/2014/main" id="{006E3E35-A8DA-442A-84B2-4582BEA1AD18}"/>
              </a:ext>
            </a:extLst>
          </p:cNvPr>
          <p:cNvSpPr/>
          <p:nvPr/>
        </p:nvSpPr>
        <p:spPr>
          <a:xfrm flipH="1">
            <a:off x="4254726" y="863361"/>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92" name="Rectangle 91">
            <a:extLst>
              <a:ext uri="{FF2B5EF4-FFF2-40B4-BE49-F238E27FC236}">
                <a16:creationId xmlns:a16="http://schemas.microsoft.com/office/drawing/2014/main" id="{5862706D-84CD-4FAC-8316-87CB8A92CD96}"/>
              </a:ext>
            </a:extLst>
          </p:cNvPr>
          <p:cNvSpPr/>
          <p:nvPr/>
        </p:nvSpPr>
        <p:spPr>
          <a:xfrm>
            <a:off x="4260397" y="1233499"/>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93" name="Rectangle 92">
            <a:extLst>
              <a:ext uri="{FF2B5EF4-FFF2-40B4-BE49-F238E27FC236}">
                <a16:creationId xmlns:a16="http://schemas.microsoft.com/office/drawing/2014/main" id="{D3507422-0FA3-4231-89C9-EB1B8BE30F21}"/>
              </a:ext>
            </a:extLst>
          </p:cNvPr>
          <p:cNvSpPr/>
          <p:nvPr/>
        </p:nvSpPr>
        <p:spPr>
          <a:xfrm>
            <a:off x="4254726" y="1603637"/>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97" name="Rectangle 96">
            <a:extLst>
              <a:ext uri="{FF2B5EF4-FFF2-40B4-BE49-F238E27FC236}">
                <a16:creationId xmlns:a16="http://schemas.microsoft.com/office/drawing/2014/main" id="{CEDDBEB6-B049-4703-B903-87D72DB5EBE1}"/>
              </a:ext>
            </a:extLst>
          </p:cNvPr>
          <p:cNvSpPr/>
          <p:nvPr/>
        </p:nvSpPr>
        <p:spPr>
          <a:xfrm flipH="1">
            <a:off x="4272305" y="2681837"/>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98" name="Rectangle 97">
            <a:extLst>
              <a:ext uri="{FF2B5EF4-FFF2-40B4-BE49-F238E27FC236}">
                <a16:creationId xmlns:a16="http://schemas.microsoft.com/office/drawing/2014/main" id="{0059E32B-EEED-4672-AB47-8B30E3A052EF}"/>
              </a:ext>
            </a:extLst>
          </p:cNvPr>
          <p:cNvSpPr/>
          <p:nvPr/>
        </p:nvSpPr>
        <p:spPr>
          <a:xfrm>
            <a:off x="4277976" y="3051975"/>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99" name="Rectangle 98">
            <a:extLst>
              <a:ext uri="{FF2B5EF4-FFF2-40B4-BE49-F238E27FC236}">
                <a16:creationId xmlns:a16="http://schemas.microsoft.com/office/drawing/2014/main" id="{8AE7D117-5D97-408C-9530-57671F2088D6}"/>
              </a:ext>
            </a:extLst>
          </p:cNvPr>
          <p:cNvSpPr/>
          <p:nvPr/>
        </p:nvSpPr>
        <p:spPr>
          <a:xfrm>
            <a:off x="4272305" y="342211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0" name="Rectangle 99">
            <a:extLst>
              <a:ext uri="{FF2B5EF4-FFF2-40B4-BE49-F238E27FC236}">
                <a16:creationId xmlns:a16="http://schemas.microsoft.com/office/drawing/2014/main" id="{FAE6CAF0-DE4F-4523-AC34-FFB2D479897A}"/>
              </a:ext>
            </a:extLst>
          </p:cNvPr>
          <p:cNvSpPr/>
          <p:nvPr/>
        </p:nvSpPr>
        <p:spPr>
          <a:xfrm flipH="1">
            <a:off x="4260397" y="4492106"/>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101" name="Rectangle 100">
            <a:extLst>
              <a:ext uri="{FF2B5EF4-FFF2-40B4-BE49-F238E27FC236}">
                <a16:creationId xmlns:a16="http://schemas.microsoft.com/office/drawing/2014/main" id="{0C3CB210-2E46-4766-830A-2EB6FF243E28}"/>
              </a:ext>
            </a:extLst>
          </p:cNvPr>
          <p:cNvSpPr/>
          <p:nvPr/>
        </p:nvSpPr>
        <p:spPr>
          <a:xfrm>
            <a:off x="4266068" y="4862244"/>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2" name="Rectangle 101">
            <a:extLst>
              <a:ext uri="{FF2B5EF4-FFF2-40B4-BE49-F238E27FC236}">
                <a16:creationId xmlns:a16="http://schemas.microsoft.com/office/drawing/2014/main" id="{0A267B14-21BF-4056-802D-BCB2764699F3}"/>
              </a:ext>
            </a:extLst>
          </p:cNvPr>
          <p:cNvSpPr/>
          <p:nvPr/>
        </p:nvSpPr>
        <p:spPr>
          <a:xfrm>
            <a:off x="4260397" y="5232382"/>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3" name="Rectangle 102">
            <a:extLst>
              <a:ext uri="{FF2B5EF4-FFF2-40B4-BE49-F238E27FC236}">
                <a16:creationId xmlns:a16="http://schemas.microsoft.com/office/drawing/2014/main" id="{1C4F7BE3-44E7-4603-8008-243570EFE68A}"/>
              </a:ext>
            </a:extLst>
          </p:cNvPr>
          <p:cNvSpPr/>
          <p:nvPr/>
        </p:nvSpPr>
        <p:spPr>
          <a:xfrm flipH="1">
            <a:off x="6591870" y="863361"/>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104" name="Rectangle 103">
            <a:extLst>
              <a:ext uri="{FF2B5EF4-FFF2-40B4-BE49-F238E27FC236}">
                <a16:creationId xmlns:a16="http://schemas.microsoft.com/office/drawing/2014/main" id="{7EDF1C58-C1FF-4AC2-B2F4-BE4DF9B8FF3E}"/>
              </a:ext>
            </a:extLst>
          </p:cNvPr>
          <p:cNvSpPr/>
          <p:nvPr/>
        </p:nvSpPr>
        <p:spPr>
          <a:xfrm>
            <a:off x="6597541" y="1233499"/>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5" name="Rectangle 104">
            <a:extLst>
              <a:ext uri="{FF2B5EF4-FFF2-40B4-BE49-F238E27FC236}">
                <a16:creationId xmlns:a16="http://schemas.microsoft.com/office/drawing/2014/main" id="{FDAE0066-8B18-4238-8C28-5A486C02F03F}"/>
              </a:ext>
            </a:extLst>
          </p:cNvPr>
          <p:cNvSpPr/>
          <p:nvPr/>
        </p:nvSpPr>
        <p:spPr>
          <a:xfrm>
            <a:off x="6591870" y="1603637"/>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6" name="Rectangle 105">
            <a:extLst>
              <a:ext uri="{FF2B5EF4-FFF2-40B4-BE49-F238E27FC236}">
                <a16:creationId xmlns:a16="http://schemas.microsoft.com/office/drawing/2014/main" id="{38F26747-4909-41B3-8B44-AC16E8BB25A4}"/>
              </a:ext>
            </a:extLst>
          </p:cNvPr>
          <p:cNvSpPr/>
          <p:nvPr/>
        </p:nvSpPr>
        <p:spPr>
          <a:xfrm flipH="1">
            <a:off x="6591870" y="2657725"/>
            <a:ext cx="371476" cy="677108"/>
          </a:xfrm>
          <a:prstGeom prst="rect">
            <a:avLst/>
          </a:prstGeom>
        </p:spPr>
        <p:txBody>
          <a:bodyPr wrap="square">
            <a:spAutoFit/>
          </a:bodyPr>
          <a:lstStyle/>
          <a:p>
            <a:pPr algn="ctr"/>
            <a:r>
              <a:rPr lang="en-US" sz="2000"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a:p>
            <a:pPr algn="ctr"/>
            <a:r>
              <a:rPr lang="en-US" kern="1400" dirty="0">
                <a:solidFill>
                  <a:srgbClr val="000000"/>
                </a:solidFill>
                <a:latin typeface="Times New Roman" panose="02020603050405020304" pitchFamily="18" charset="0"/>
              </a:rPr>
              <a:t> </a:t>
            </a:r>
          </a:p>
        </p:txBody>
      </p:sp>
      <p:sp>
        <p:nvSpPr>
          <p:cNvPr id="107" name="Rectangle 106">
            <a:extLst>
              <a:ext uri="{FF2B5EF4-FFF2-40B4-BE49-F238E27FC236}">
                <a16:creationId xmlns:a16="http://schemas.microsoft.com/office/drawing/2014/main" id="{0FCB4E22-C155-409A-8A2E-9CD14D8B408A}"/>
              </a:ext>
            </a:extLst>
          </p:cNvPr>
          <p:cNvSpPr/>
          <p:nvPr/>
        </p:nvSpPr>
        <p:spPr>
          <a:xfrm>
            <a:off x="6597541" y="3027863"/>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8" name="Rectangle 107">
            <a:extLst>
              <a:ext uri="{FF2B5EF4-FFF2-40B4-BE49-F238E27FC236}">
                <a16:creationId xmlns:a16="http://schemas.microsoft.com/office/drawing/2014/main" id="{27205150-6D19-42BB-AD0B-9C16DDABFEB7}"/>
              </a:ext>
            </a:extLst>
          </p:cNvPr>
          <p:cNvSpPr/>
          <p:nvPr/>
        </p:nvSpPr>
        <p:spPr>
          <a:xfrm>
            <a:off x="6591870" y="3398001"/>
            <a:ext cx="365805" cy="369332"/>
          </a:xfrm>
          <a:prstGeom prst="rect">
            <a:avLst/>
          </a:prstGeom>
        </p:spPr>
        <p:txBody>
          <a:bodyPr wrap="non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09" name="Rectangle 108">
            <a:extLst>
              <a:ext uri="{FF2B5EF4-FFF2-40B4-BE49-F238E27FC236}">
                <a16:creationId xmlns:a16="http://schemas.microsoft.com/office/drawing/2014/main" id="{6E60557C-8C9A-485B-8B60-70DBF6B4978B}"/>
              </a:ext>
            </a:extLst>
          </p:cNvPr>
          <p:cNvSpPr/>
          <p:nvPr/>
        </p:nvSpPr>
        <p:spPr>
          <a:xfrm>
            <a:off x="4407127" y="1972969"/>
            <a:ext cx="69624" cy="369332"/>
          </a:xfrm>
          <a:prstGeom prst="rect">
            <a:avLst/>
          </a:prstGeom>
        </p:spPr>
        <p:txBody>
          <a:bodyPr wrap="squar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10" name="Rectangle 109">
            <a:extLst>
              <a:ext uri="{FF2B5EF4-FFF2-40B4-BE49-F238E27FC236}">
                <a16:creationId xmlns:a16="http://schemas.microsoft.com/office/drawing/2014/main" id="{7663E5DF-BAEC-432C-850F-B58D15ED2A5A}"/>
              </a:ext>
            </a:extLst>
          </p:cNvPr>
          <p:cNvSpPr/>
          <p:nvPr/>
        </p:nvSpPr>
        <p:spPr>
          <a:xfrm>
            <a:off x="4429467" y="3747100"/>
            <a:ext cx="57151" cy="369332"/>
          </a:xfrm>
          <a:prstGeom prst="rect">
            <a:avLst/>
          </a:prstGeom>
        </p:spPr>
        <p:txBody>
          <a:bodyPr wrap="squar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11" name="Rectangle 110">
            <a:extLst>
              <a:ext uri="{FF2B5EF4-FFF2-40B4-BE49-F238E27FC236}">
                <a16:creationId xmlns:a16="http://schemas.microsoft.com/office/drawing/2014/main" id="{50BDDF2D-8CDA-4B3B-BBCC-714C12E5E2A0}"/>
              </a:ext>
            </a:extLst>
          </p:cNvPr>
          <p:cNvSpPr/>
          <p:nvPr/>
        </p:nvSpPr>
        <p:spPr>
          <a:xfrm>
            <a:off x="4409052" y="5577373"/>
            <a:ext cx="57151" cy="369332"/>
          </a:xfrm>
          <a:prstGeom prst="rect">
            <a:avLst/>
          </a:prstGeom>
        </p:spPr>
        <p:txBody>
          <a:bodyPr wrap="squar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12" name="Rectangle 111">
            <a:extLst>
              <a:ext uri="{FF2B5EF4-FFF2-40B4-BE49-F238E27FC236}">
                <a16:creationId xmlns:a16="http://schemas.microsoft.com/office/drawing/2014/main" id="{38B81508-CA5A-4AF6-8831-5E7C23B86634}"/>
              </a:ext>
            </a:extLst>
          </p:cNvPr>
          <p:cNvSpPr/>
          <p:nvPr/>
        </p:nvSpPr>
        <p:spPr>
          <a:xfrm>
            <a:off x="6739055" y="1958874"/>
            <a:ext cx="57151" cy="369332"/>
          </a:xfrm>
          <a:prstGeom prst="rect">
            <a:avLst/>
          </a:prstGeom>
        </p:spPr>
        <p:txBody>
          <a:bodyPr wrap="squar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13" name="Rectangle 112">
            <a:extLst>
              <a:ext uri="{FF2B5EF4-FFF2-40B4-BE49-F238E27FC236}">
                <a16:creationId xmlns:a16="http://schemas.microsoft.com/office/drawing/2014/main" id="{2E2BC594-B4C1-4514-9C85-4261E882F0D8}"/>
              </a:ext>
            </a:extLst>
          </p:cNvPr>
          <p:cNvSpPr/>
          <p:nvPr/>
        </p:nvSpPr>
        <p:spPr>
          <a:xfrm>
            <a:off x="6739055" y="3779332"/>
            <a:ext cx="57151" cy="369332"/>
          </a:xfrm>
          <a:prstGeom prst="rect">
            <a:avLst/>
          </a:prstGeom>
        </p:spPr>
        <p:txBody>
          <a:bodyPr wrap="square">
            <a:spAutoFit/>
          </a:bodyPr>
          <a:lstStyle/>
          <a:p>
            <a:pPr algn="ctr"/>
            <a:r>
              <a:rPr lang="en-US" kern="1400" dirty="0">
                <a:solidFill>
                  <a:srgbClr val="FF0000"/>
                </a:solidFill>
                <a:latin typeface="Wingdings" panose="05000000000000000000" pitchFamily="2" charset="2"/>
              </a:rPr>
              <a:t>ü</a:t>
            </a:r>
            <a:endParaRPr lang="en-US" kern="1400" dirty="0">
              <a:solidFill>
                <a:srgbClr val="FF0000"/>
              </a:solidFill>
              <a:latin typeface="Times New Roman" panose="02020603050405020304" pitchFamily="18" charset="0"/>
            </a:endParaRPr>
          </a:p>
        </p:txBody>
      </p:sp>
      <p:sp>
        <p:nvSpPr>
          <p:cNvPr id="114" name="Rectangle 113">
            <a:extLst>
              <a:ext uri="{FF2B5EF4-FFF2-40B4-BE49-F238E27FC236}">
                <a16:creationId xmlns:a16="http://schemas.microsoft.com/office/drawing/2014/main" id="{E8A0BD7C-2A38-453F-90F0-5BD4527BA81E}"/>
              </a:ext>
            </a:extLst>
          </p:cNvPr>
          <p:cNvSpPr/>
          <p:nvPr/>
        </p:nvSpPr>
        <p:spPr>
          <a:xfrm>
            <a:off x="5882028" y="2378315"/>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Rectangle 114">
            <a:extLst>
              <a:ext uri="{FF2B5EF4-FFF2-40B4-BE49-F238E27FC236}">
                <a16:creationId xmlns:a16="http://schemas.microsoft.com/office/drawing/2014/main" id="{E08EBFC3-DD88-415E-9CBB-B1CA16DF3B2A}"/>
              </a:ext>
            </a:extLst>
          </p:cNvPr>
          <p:cNvSpPr/>
          <p:nvPr/>
        </p:nvSpPr>
        <p:spPr>
          <a:xfrm>
            <a:off x="6258608" y="2373103"/>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Rectangle 115">
            <a:extLst>
              <a:ext uri="{FF2B5EF4-FFF2-40B4-BE49-F238E27FC236}">
                <a16:creationId xmlns:a16="http://schemas.microsoft.com/office/drawing/2014/main" id="{69221939-3E91-4F32-882D-A13B20845CF3}"/>
              </a:ext>
            </a:extLst>
          </p:cNvPr>
          <p:cNvSpPr/>
          <p:nvPr/>
        </p:nvSpPr>
        <p:spPr>
          <a:xfrm>
            <a:off x="6663421" y="2373103"/>
            <a:ext cx="266700" cy="247650"/>
          </a:xfrm>
          <a:prstGeom prst="rect">
            <a:avLst/>
          </a:prstGeom>
          <a:solidFill>
            <a:srgbClr val="FFFF00">
              <a:alpha val="4902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0B636786-71E2-4AB5-8065-91D5297C0220}"/>
              </a:ext>
            </a:extLst>
          </p:cNvPr>
          <p:cNvSpPr txBox="1"/>
          <p:nvPr/>
        </p:nvSpPr>
        <p:spPr>
          <a:xfrm>
            <a:off x="7332560" y="2645964"/>
            <a:ext cx="2746150" cy="923330"/>
          </a:xfrm>
          <a:prstGeom prst="rect">
            <a:avLst/>
          </a:prstGeom>
          <a:noFill/>
        </p:spPr>
        <p:txBody>
          <a:bodyPr wrap="square" rtlCol="0">
            <a:spAutoFit/>
          </a:bodyPr>
          <a:lstStyle/>
          <a:p>
            <a:r>
              <a:rPr lang="en-GB" dirty="0"/>
              <a:t>Your child will be tested at least once every </a:t>
            </a:r>
            <a:r>
              <a:rPr lang="en-GB" b="1" dirty="0"/>
              <a:t>two weeks.  </a:t>
            </a:r>
          </a:p>
        </p:txBody>
      </p:sp>
      <p:pic>
        <p:nvPicPr>
          <p:cNvPr id="4" name="Audio 3">
            <a:hlinkClick r:id="" action="ppaction://media"/>
            <a:extLst>
              <a:ext uri="{FF2B5EF4-FFF2-40B4-BE49-F238E27FC236}">
                <a16:creationId xmlns:a16="http://schemas.microsoft.com/office/drawing/2014/main" id="{8D0986F9-587A-4E50-A959-7539F224533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980288149"/>
      </p:ext>
    </p:extLst>
  </p:cSld>
  <p:clrMapOvr>
    <a:masterClrMapping/>
  </p:clrMapOvr>
  <mc:AlternateContent xmlns:mc="http://schemas.openxmlformats.org/markup-compatibility/2006">
    <mc:Choice xmlns:p14="http://schemas.microsoft.com/office/powerpoint/2010/main" Requires="p14">
      <p:transition p14:dur="10" advTm="224990"/>
    </mc:Choice>
    <mc:Fallback>
      <p:transition advTm="2249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5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5"/>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5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57"/>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58"/>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9"/>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44"/>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5"/>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60"/>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61"/>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62"/>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63"/>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64"/>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65"/>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66"/>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67"/>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49"/>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50"/>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75"/>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76"/>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77"/>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78"/>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79"/>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80"/>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81"/>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82"/>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114"/>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85"/>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83"/>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84"/>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86"/>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87"/>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88"/>
                                        </p:tgtEl>
                                        <p:attrNameLst>
                                          <p:attrName>style.visibility</p:attrName>
                                        </p:attrNameLst>
                                      </p:cBhvr>
                                      <p:to>
                                        <p:strVal val="visible"/>
                                      </p:to>
                                    </p:set>
                                  </p:childTnLst>
                                </p:cTn>
                              </p:par>
                              <p:par>
                                <p:cTn id="137" presetID="1" presetClass="entr" presetSubtype="0" fill="hold" grpId="0" nodeType="withEffect">
                                  <p:stCondLst>
                                    <p:cond delay="0"/>
                                  </p:stCondLst>
                                  <p:childTnLst>
                                    <p:set>
                                      <p:cBhvr>
                                        <p:cTn id="138" dur="1" fill="hold">
                                          <p:stCondLst>
                                            <p:cond delay="0"/>
                                          </p:stCondLst>
                                        </p:cTn>
                                        <p:tgtEl>
                                          <p:spTgt spid="90"/>
                                        </p:tgtEl>
                                        <p:attrNameLst>
                                          <p:attrName>style.visibility</p:attrName>
                                        </p:attrNameLst>
                                      </p:cBhvr>
                                      <p:to>
                                        <p:strVal val="visible"/>
                                      </p:to>
                                    </p:set>
                                  </p:childTnLst>
                                </p:cTn>
                              </p:par>
                              <p:par>
                                <p:cTn id="139" presetID="1" presetClass="entr" presetSubtype="0" fill="hold" grpId="0" nodeType="withEffect">
                                  <p:stCondLst>
                                    <p:cond delay="0"/>
                                  </p:stCondLst>
                                  <p:childTnLst>
                                    <p:set>
                                      <p:cBhvr>
                                        <p:cTn id="140" dur="1" fill="hold">
                                          <p:stCondLst>
                                            <p:cond delay="0"/>
                                          </p:stCondLst>
                                        </p:cTn>
                                        <p:tgtEl>
                                          <p:spTgt spid="115"/>
                                        </p:tgtEl>
                                        <p:attrNameLst>
                                          <p:attrName>style.visibility</p:attrName>
                                        </p:attrNameLst>
                                      </p:cBhvr>
                                      <p:to>
                                        <p:strVal val="visible"/>
                                      </p:to>
                                    </p:set>
                                  </p:childTnLst>
                                </p:cTn>
                              </p:par>
                            </p:childTnLst>
                          </p:cTn>
                        </p:par>
                      </p:childTnLst>
                    </p:cTn>
                  </p:par>
                  <p:par>
                    <p:cTn id="141" fill="hold">
                      <p:stCondLst>
                        <p:cond delay="indefinite"/>
                      </p:stCondLst>
                      <p:childTnLst>
                        <p:par>
                          <p:cTn id="142" fill="hold">
                            <p:stCondLst>
                              <p:cond delay="0"/>
                            </p:stCondLst>
                            <p:childTnLst>
                              <p:par>
                                <p:cTn id="143" presetID="1" presetClass="entr" presetSubtype="0" fill="hold" grpId="0" nodeType="clickEffect">
                                  <p:stCondLst>
                                    <p:cond delay="0"/>
                                  </p:stCondLst>
                                  <p:childTnLst>
                                    <p:set>
                                      <p:cBhvr>
                                        <p:cTn id="144" dur="1" fill="hold">
                                          <p:stCondLst>
                                            <p:cond delay="0"/>
                                          </p:stCondLst>
                                        </p:cTn>
                                        <p:tgtEl>
                                          <p:spTgt spid="89"/>
                                        </p:tgtEl>
                                        <p:attrNameLst>
                                          <p:attrName>style.visibility</p:attrName>
                                        </p:attrNameLst>
                                      </p:cBhvr>
                                      <p:to>
                                        <p:strVal val="visible"/>
                                      </p:to>
                                    </p:set>
                                  </p:childTnLst>
                                </p:cTn>
                              </p:par>
                            </p:childTnLst>
                          </p:cTn>
                        </p:par>
                      </p:childTnLst>
                    </p:cTn>
                  </p:par>
                  <p:par>
                    <p:cTn id="145" fill="hold">
                      <p:stCondLst>
                        <p:cond delay="indefinite"/>
                      </p:stCondLst>
                      <p:childTnLst>
                        <p:par>
                          <p:cTn id="146" fill="hold">
                            <p:stCondLst>
                              <p:cond delay="0"/>
                            </p:stCondLst>
                            <p:childTnLst>
                              <p:par>
                                <p:cTn id="147" presetID="1" presetClass="entr" presetSubtype="0" fill="hold" grpId="0" nodeType="clickEffect">
                                  <p:stCondLst>
                                    <p:cond delay="0"/>
                                  </p:stCondLst>
                                  <p:childTnLst>
                                    <p:set>
                                      <p:cBhvr>
                                        <p:cTn id="148" dur="1" fill="hold">
                                          <p:stCondLst>
                                            <p:cond delay="0"/>
                                          </p:stCondLst>
                                        </p:cTn>
                                        <p:tgtEl>
                                          <p:spTgt spid="36"/>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43"/>
                                        </p:tgtEl>
                                        <p:attrNameLst>
                                          <p:attrName>style.visibility</p:attrName>
                                        </p:attrNameLst>
                                      </p:cBhvr>
                                      <p:to>
                                        <p:strVal val="visible"/>
                                      </p:to>
                                    </p:set>
                                  </p:childTnLst>
                                </p:cTn>
                              </p:par>
                              <p:par>
                                <p:cTn id="151" presetID="1" presetClass="entr" presetSubtype="0" fill="hold" grpId="0" nodeType="withEffect">
                                  <p:stCondLst>
                                    <p:cond delay="0"/>
                                  </p:stCondLst>
                                  <p:childTnLst>
                                    <p:set>
                                      <p:cBhvr>
                                        <p:cTn id="152" dur="1" fill="hold">
                                          <p:stCondLst>
                                            <p:cond delay="0"/>
                                          </p:stCondLst>
                                        </p:cTn>
                                        <p:tgtEl>
                                          <p:spTgt spid="46"/>
                                        </p:tgtEl>
                                        <p:attrNameLst>
                                          <p:attrName>style.visibility</p:attrName>
                                        </p:attrNameLst>
                                      </p:cBhvr>
                                      <p:to>
                                        <p:strVal val="visible"/>
                                      </p:to>
                                    </p:set>
                                  </p:childTnLst>
                                </p:cTn>
                              </p:par>
                            </p:childTnLst>
                          </p:cTn>
                        </p:par>
                      </p:childTnLst>
                    </p:cTn>
                  </p:par>
                  <p:par>
                    <p:cTn id="153" fill="hold">
                      <p:stCondLst>
                        <p:cond delay="indefinite"/>
                      </p:stCondLst>
                      <p:childTnLst>
                        <p:par>
                          <p:cTn id="154" fill="hold">
                            <p:stCondLst>
                              <p:cond delay="0"/>
                            </p:stCondLst>
                            <p:childTnLst>
                              <p:par>
                                <p:cTn id="155" presetID="1" presetClass="entr" presetSubtype="0" fill="hold" grpId="0" nodeType="clickEffect">
                                  <p:stCondLst>
                                    <p:cond delay="0"/>
                                  </p:stCondLst>
                                  <p:childTnLst>
                                    <p:set>
                                      <p:cBhvr>
                                        <p:cTn id="156" dur="1" fill="hold">
                                          <p:stCondLst>
                                            <p:cond delay="0"/>
                                          </p:stCondLst>
                                        </p:cTn>
                                        <p:tgtEl>
                                          <p:spTgt spid="51"/>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116"/>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92"/>
                                        </p:tgtEl>
                                        <p:attrNameLst>
                                          <p:attrName>style.visibility</p:attrName>
                                        </p:attrNameLst>
                                      </p:cBhvr>
                                      <p:to>
                                        <p:strVal val="visible"/>
                                      </p:to>
                                    </p:set>
                                  </p:childTnLst>
                                </p:cTn>
                              </p:par>
                              <p:par>
                                <p:cTn id="161" presetID="1" presetClass="entr" presetSubtype="0" fill="hold" grpId="0" nodeType="withEffect">
                                  <p:stCondLst>
                                    <p:cond delay="0"/>
                                  </p:stCondLst>
                                  <p:childTnLst>
                                    <p:set>
                                      <p:cBhvr>
                                        <p:cTn id="162" dur="1" fill="hold">
                                          <p:stCondLst>
                                            <p:cond delay="0"/>
                                          </p:stCondLst>
                                        </p:cTn>
                                        <p:tgtEl>
                                          <p:spTgt spid="111"/>
                                        </p:tgtEl>
                                        <p:attrNameLst>
                                          <p:attrName>style.visibility</p:attrName>
                                        </p:attrNameLst>
                                      </p:cBhvr>
                                      <p:to>
                                        <p:strVal val="visible"/>
                                      </p:to>
                                    </p:set>
                                  </p:childTnLst>
                                </p:cTn>
                              </p:par>
                              <p:par>
                                <p:cTn id="163" presetID="1" presetClass="entr" presetSubtype="0" fill="hold" grpId="0" nodeType="withEffect">
                                  <p:stCondLst>
                                    <p:cond delay="0"/>
                                  </p:stCondLst>
                                  <p:childTnLst>
                                    <p:set>
                                      <p:cBhvr>
                                        <p:cTn id="164" dur="1" fill="hold">
                                          <p:stCondLst>
                                            <p:cond delay="0"/>
                                          </p:stCondLst>
                                        </p:cTn>
                                        <p:tgtEl>
                                          <p:spTgt spid="102"/>
                                        </p:tgtEl>
                                        <p:attrNameLst>
                                          <p:attrName>style.visibility</p:attrName>
                                        </p:attrNameLst>
                                      </p:cBhvr>
                                      <p:to>
                                        <p:strVal val="visible"/>
                                      </p:to>
                                    </p:set>
                                  </p:childTnLst>
                                </p:cTn>
                              </p:par>
                              <p:par>
                                <p:cTn id="165" presetID="1" presetClass="entr" presetSubtype="0" fill="hold" grpId="0" nodeType="withEffect">
                                  <p:stCondLst>
                                    <p:cond delay="0"/>
                                  </p:stCondLst>
                                  <p:childTnLst>
                                    <p:set>
                                      <p:cBhvr>
                                        <p:cTn id="166" dur="1" fill="hold">
                                          <p:stCondLst>
                                            <p:cond delay="0"/>
                                          </p:stCondLst>
                                        </p:cTn>
                                        <p:tgtEl>
                                          <p:spTgt spid="97"/>
                                        </p:tgtEl>
                                        <p:attrNameLst>
                                          <p:attrName>style.visibility</p:attrName>
                                        </p:attrNameLst>
                                      </p:cBhvr>
                                      <p:to>
                                        <p:strVal val="visible"/>
                                      </p:to>
                                    </p:set>
                                  </p:childTnLst>
                                </p:cTn>
                              </p:par>
                              <p:par>
                                <p:cTn id="167" presetID="1" presetClass="entr" presetSubtype="0" fill="hold" grpId="0" nodeType="withEffect">
                                  <p:stCondLst>
                                    <p:cond delay="0"/>
                                  </p:stCondLst>
                                  <p:childTnLst>
                                    <p:set>
                                      <p:cBhvr>
                                        <p:cTn id="168" dur="1" fill="hold">
                                          <p:stCondLst>
                                            <p:cond delay="0"/>
                                          </p:stCondLst>
                                        </p:cTn>
                                        <p:tgtEl>
                                          <p:spTgt spid="101"/>
                                        </p:tgtEl>
                                        <p:attrNameLst>
                                          <p:attrName>style.visibility</p:attrName>
                                        </p:attrNameLst>
                                      </p:cBhvr>
                                      <p:to>
                                        <p:strVal val="visible"/>
                                      </p:to>
                                    </p:set>
                                  </p:childTnLst>
                                </p:cTn>
                              </p:par>
                              <p:par>
                                <p:cTn id="169" presetID="1" presetClass="entr" presetSubtype="0" fill="hold" grpId="0" nodeType="withEffect">
                                  <p:stCondLst>
                                    <p:cond delay="0"/>
                                  </p:stCondLst>
                                  <p:childTnLst>
                                    <p:set>
                                      <p:cBhvr>
                                        <p:cTn id="170" dur="1" fill="hold">
                                          <p:stCondLst>
                                            <p:cond delay="0"/>
                                          </p:stCondLst>
                                        </p:cTn>
                                        <p:tgtEl>
                                          <p:spTgt spid="100"/>
                                        </p:tgtEl>
                                        <p:attrNameLst>
                                          <p:attrName>style.visibility</p:attrName>
                                        </p:attrNameLst>
                                      </p:cBhvr>
                                      <p:to>
                                        <p:strVal val="visible"/>
                                      </p:to>
                                    </p:set>
                                  </p:childTnLst>
                                </p:cTn>
                              </p:par>
                              <p:par>
                                <p:cTn id="171" presetID="1" presetClass="entr" presetSubtype="0" fill="hold" grpId="0" nodeType="withEffect">
                                  <p:stCondLst>
                                    <p:cond delay="0"/>
                                  </p:stCondLst>
                                  <p:childTnLst>
                                    <p:set>
                                      <p:cBhvr>
                                        <p:cTn id="172" dur="1" fill="hold">
                                          <p:stCondLst>
                                            <p:cond delay="0"/>
                                          </p:stCondLst>
                                        </p:cTn>
                                        <p:tgtEl>
                                          <p:spTgt spid="110"/>
                                        </p:tgtEl>
                                        <p:attrNameLst>
                                          <p:attrName>style.visibility</p:attrName>
                                        </p:attrNameLst>
                                      </p:cBhvr>
                                      <p:to>
                                        <p:strVal val="visible"/>
                                      </p:to>
                                    </p:set>
                                  </p:childTnLst>
                                </p:cTn>
                              </p:par>
                              <p:par>
                                <p:cTn id="173" presetID="1" presetClass="entr" presetSubtype="0" fill="hold" grpId="0" nodeType="withEffect">
                                  <p:stCondLst>
                                    <p:cond delay="0"/>
                                  </p:stCondLst>
                                  <p:childTnLst>
                                    <p:set>
                                      <p:cBhvr>
                                        <p:cTn id="174" dur="1" fill="hold">
                                          <p:stCondLst>
                                            <p:cond delay="0"/>
                                          </p:stCondLst>
                                        </p:cTn>
                                        <p:tgtEl>
                                          <p:spTgt spid="99"/>
                                        </p:tgtEl>
                                        <p:attrNameLst>
                                          <p:attrName>style.visibility</p:attrName>
                                        </p:attrNameLst>
                                      </p:cBhvr>
                                      <p:to>
                                        <p:strVal val="visible"/>
                                      </p:to>
                                    </p:set>
                                  </p:childTnLst>
                                </p:cTn>
                              </p:par>
                              <p:par>
                                <p:cTn id="175" presetID="1" presetClass="entr" presetSubtype="0" fill="hold" grpId="0" nodeType="withEffect">
                                  <p:stCondLst>
                                    <p:cond delay="0"/>
                                  </p:stCondLst>
                                  <p:childTnLst>
                                    <p:set>
                                      <p:cBhvr>
                                        <p:cTn id="176" dur="1" fill="hold">
                                          <p:stCondLst>
                                            <p:cond delay="0"/>
                                          </p:stCondLst>
                                        </p:cTn>
                                        <p:tgtEl>
                                          <p:spTgt spid="98"/>
                                        </p:tgtEl>
                                        <p:attrNameLst>
                                          <p:attrName>style.visibility</p:attrName>
                                        </p:attrNameLst>
                                      </p:cBhvr>
                                      <p:to>
                                        <p:strVal val="visible"/>
                                      </p:to>
                                    </p:set>
                                  </p:childTnLst>
                                </p:cTn>
                              </p:par>
                              <p:par>
                                <p:cTn id="177" presetID="1" presetClass="entr" presetSubtype="0" fill="hold" grpId="0" nodeType="withEffect">
                                  <p:stCondLst>
                                    <p:cond delay="0"/>
                                  </p:stCondLst>
                                  <p:childTnLst>
                                    <p:set>
                                      <p:cBhvr>
                                        <p:cTn id="178" dur="1" fill="hold">
                                          <p:stCondLst>
                                            <p:cond delay="0"/>
                                          </p:stCondLst>
                                        </p:cTn>
                                        <p:tgtEl>
                                          <p:spTgt spid="91"/>
                                        </p:tgtEl>
                                        <p:attrNameLst>
                                          <p:attrName>style.visibility</p:attrName>
                                        </p:attrNameLst>
                                      </p:cBhvr>
                                      <p:to>
                                        <p:strVal val="visible"/>
                                      </p:to>
                                    </p:set>
                                  </p:childTnLst>
                                </p:cTn>
                              </p:par>
                              <p:par>
                                <p:cTn id="179" presetID="1" presetClass="entr" presetSubtype="0" fill="hold" grpId="0" nodeType="withEffect">
                                  <p:stCondLst>
                                    <p:cond delay="0"/>
                                  </p:stCondLst>
                                  <p:childTnLst>
                                    <p:set>
                                      <p:cBhvr>
                                        <p:cTn id="180" dur="1" fill="hold">
                                          <p:stCondLst>
                                            <p:cond delay="0"/>
                                          </p:stCondLst>
                                        </p:cTn>
                                        <p:tgtEl>
                                          <p:spTgt spid="109"/>
                                        </p:tgtEl>
                                        <p:attrNameLst>
                                          <p:attrName>style.visibility</p:attrName>
                                        </p:attrNameLst>
                                      </p:cBhvr>
                                      <p:to>
                                        <p:strVal val="visible"/>
                                      </p:to>
                                    </p:set>
                                  </p:childTnLst>
                                </p:cTn>
                              </p:par>
                              <p:par>
                                <p:cTn id="181" presetID="1" presetClass="entr" presetSubtype="0" fill="hold" grpId="0" nodeType="withEffect">
                                  <p:stCondLst>
                                    <p:cond delay="0"/>
                                  </p:stCondLst>
                                  <p:childTnLst>
                                    <p:set>
                                      <p:cBhvr>
                                        <p:cTn id="182" dur="1" fill="hold">
                                          <p:stCondLst>
                                            <p:cond delay="0"/>
                                          </p:stCondLst>
                                        </p:cTn>
                                        <p:tgtEl>
                                          <p:spTgt spid="93"/>
                                        </p:tgtEl>
                                        <p:attrNameLst>
                                          <p:attrName>style.visibility</p:attrName>
                                        </p:attrNameLst>
                                      </p:cBhvr>
                                      <p:to>
                                        <p:strVal val="visible"/>
                                      </p:to>
                                    </p:set>
                                  </p:childTnLst>
                                </p:cTn>
                              </p:par>
                              <p:par>
                                <p:cTn id="183" presetID="1" presetClass="entr" presetSubtype="0" fill="hold" grpId="0" nodeType="withEffect">
                                  <p:stCondLst>
                                    <p:cond delay="0"/>
                                  </p:stCondLst>
                                  <p:childTnLst>
                                    <p:set>
                                      <p:cBhvr>
                                        <p:cTn id="184" dur="1" fill="hold">
                                          <p:stCondLst>
                                            <p:cond delay="0"/>
                                          </p:stCondLst>
                                        </p:cTn>
                                        <p:tgtEl>
                                          <p:spTgt spid="103"/>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104"/>
                                        </p:tgtEl>
                                        <p:attrNameLst>
                                          <p:attrName>style.visibility</p:attrName>
                                        </p:attrNameLst>
                                      </p:cBhvr>
                                      <p:to>
                                        <p:strVal val="visible"/>
                                      </p:to>
                                    </p:set>
                                  </p:childTnLst>
                                </p:cTn>
                              </p:par>
                              <p:par>
                                <p:cTn id="187" presetID="1" presetClass="entr" presetSubtype="0" fill="hold" grpId="0" nodeType="withEffect">
                                  <p:stCondLst>
                                    <p:cond delay="0"/>
                                  </p:stCondLst>
                                  <p:childTnLst>
                                    <p:set>
                                      <p:cBhvr>
                                        <p:cTn id="188" dur="1" fill="hold">
                                          <p:stCondLst>
                                            <p:cond delay="0"/>
                                          </p:stCondLst>
                                        </p:cTn>
                                        <p:tgtEl>
                                          <p:spTgt spid="105"/>
                                        </p:tgtEl>
                                        <p:attrNameLst>
                                          <p:attrName>style.visibility</p:attrName>
                                        </p:attrNameLst>
                                      </p:cBhvr>
                                      <p:to>
                                        <p:strVal val="visible"/>
                                      </p:to>
                                    </p:set>
                                  </p:childTnLst>
                                </p:cTn>
                              </p:par>
                              <p:par>
                                <p:cTn id="189" presetID="1" presetClass="entr" presetSubtype="0" fill="hold" grpId="0" nodeType="withEffect">
                                  <p:stCondLst>
                                    <p:cond delay="0"/>
                                  </p:stCondLst>
                                  <p:childTnLst>
                                    <p:set>
                                      <p:cBhvr>
                                        <p:cTn id="190" dur="1" fill="hold">
                                          <p:stCondLst>
                                            <p:cond delay="0"/>
                                          </p:stCondLst>
                                        </p:cTn>
                                        <p:tgtEl>
                                          <p:spTgt spid="106"/>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107"/>
                                        </p:tgtEl>
                                        <p:attrNameLst>
                                          <p:attrName>style.visibility</p:attrName>
                                        </p:attrNameLst>
                                      </p:cBhvr>
                                      <p:to>
                                        <p:strVal val="visible"/>
                                      </p:to>
                                    </p:set>
                                  </p:childTnLst>
                                </p:cTn>
                              </p:par>
                              <p:par>
                                <p:cTn id="193" presetID="1" presetClass="entr" presetSubtype="0" fill="hold" grpId="0" nodeType="withEffect">
                                  <p:stCondLst>
                                    <p:cond delay="0"/>
                                  </p:stCondLst>
                                  <p:childTnLst>
                                    <p:set>
                                      <p:cBhvr>
                                        <p:cTn id="194" dur="1" fill="hold">
                                          <p:stCondLst>
                                            <p:cond delay="0"/>
                                          </p:stCondLst>
                                        </p:cTn>
                                        <p:tgtEl>
                                          <p:spTgt spid="108"/>
                                        </p:tgtEl>
                                        <p:attrNameLst>
                                          <p:attrName>style.visibility</p:attrName>
                                        </p:attrNameLst>
                                      </p:cBhvr>
                                      <p:to>
                                        <p:strVal val="visible"/>
                                      </p:to>
                                    </p:set>
                                  </p:childTnLst>
                                </p:cTn>
                              </p:par>
                              <p:par>
                                <p:cTn id="195" presetID="1" presetClass="entr" presetSubtype="0" fill="hold" grpId="0" nodeType="withEffect">
                                  <p:stCondLst>
                                    <p:cond delay="0"/>
                                  </p:stCondLst>
                                  <p:childTnLst>
                                    <p:set>
                                      <p:cBhvr>
                                        <p:cTn id="196" dur="1" fill="hold">
                                          <p:stCondLst>
                                            <p:cond delay="0"/>
                                          </p:stCondLst>
                                        </p:cTn>
                                        <p:tgtEl>
                                          <p:spTgt spid="112"/>
                                        </p:tgtEl>
                                        <p:attrNameLst>
                                          <p:attrName>style.visibility</p:attrName>
                                        </p:attrNameLst>
                                      </p:cBhvr>
                                      <p:to>
                                        <p:strVal val="visible"/>
                                      </p:to>
                                    </p:set>
                                  </p:childTnLst>
                                </p:cTn>
                              </p:par>
                              <p:par>
                                <p:cTn id="197" presetID="1" presetClass="entr" presetSubtype="0" fill="hold" grpId="0" nodeType="withEffect">
                                  <p:stCondLst>
                                    <p:cond delay="0"/>
                                  </p:stCondLst>
                                  <p:childTnLst>
                                    <p:set>
                                      <p:cBhvr>
                                        <p:cTn id="198" dur="1" fill="hold">
                                          <p:stCondLst>
                                            <p:cond delay="0"/>
                                          </p:stCondLst>
                                        </p:cTn>
                                        <p:tgtEl>
                                          <p:spTgt spid="1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9" fill="hold" display="0">
                  <p:stCondLst>
                    <p:cond delay="indefinite"/>
                  </p:stCondLst>
                  <p:endCondLst>
                    <p:cond evt="onStopAudio" delay="0">
                      <p:tgtEl>
                        <p:sldTgt/>
                      </p:tgtEl>
                    </p:cond>
                  </p:endCondLst>
                </p:cTn>
                <p:tgtEl>
                  <p:spTgt spid="4"/>
                </p:tgtEl>
              </p:cMediaNode>
            </p:audio>
          </p:childTnLst>
        </p:cTn>
      </p:par>
    </p:tnLst>
    <p:bldLst>
      <p:bldP spid="18" grpId="0" animBg="1"/>
      <p:bldP spid="19" grpId="0"/>
      <p:bldP spid="20" grpId="0"/>
      <p:bldP spid="33" grpId="0"/>
      <p:bldP spid="34" grpId="0"/>
      <p:bldP spid="35" grpId="0" animBg="1"/>
      <p:bldP spid="36" grpId="0" animBg="1"/>
      <p:bldP spid="37" grpId="0"/>
      <p:bldP spid="38" grpId="0"/>
      <p:bldP spid="39" grpId="0"/>
      <p:bldP spid="40" grpId="0"/>
      <p:bldP spid="41" grpId="0" animBg="1"/>
      <p:bldP spid="42" grpId="0" animBg="1"/>
      <p:bldP spid="43" grpId="0" animBg="1"/>
      <p:bldP spid="44" grpId="0" animBg="1"/>
      <p:bldP spid="45" grpId="0" animBg="1"/>
      <p:bldP spid="46" grpId="0" animBg="1"/>
      <p:bldP spid="49" grpId="0" animBg="1"/>
      <p:bldP spid="50" grpId="0" animBg="1"/>
      <p:bldP spid="51" grpId="0" animBg="1"/>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animBg="1"/>
      <p:bldP spid="115" grpId="0" animBg="1"/>
      <p:bldP spid="1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492477" y="884903"/>
            <a:ext cx="6135329" cy="5043949"/>
            <a:chOff x="2843288" y="1343558"/>
            <a:chExt cx="2676574" cy="1906923"/>
          </a:xfrm>
        </p:grpSpPr>
        <p:pic>
          <p:nvPicPr>
            <p:cNvPr id="2" name="Picture 2"/>
            <p:cNvPicPr>
              <a:picLocks noChangeAspect="1" noChangeArrowheads="1"/>
            </p:cNvPicPr>
            <p:nvPr/>
          </p:nvPicPr>
          <p:blipFill>
            <a:blip r:embed="rId4"/>
            <a:srcRect/>
            <a:stretch>
              <a:fillRect/>
            </a:stretch>
          </p:blipFill>
          <p:spPr bwMode="auto">
            <a:xfrm rot="620163">
              <a:off x="2914774" y="1415331"/>
              <a:ext cx="2605088" cy="1835150"/>
            </a:xfrm>
            <a:prstGeom prst="rect">
              <a:avLst/>
            </a:prstGeom>
            <a:noFill/>
            <a:ln w="3175" algn="ctr">
              <a:solidFill>
                <a:srgbClr val="000000"/>
              </a:solidFill>
              <a:miter lim="800000"/>
              <a:headEnd/>
              <a:tailEnd/>
            </a:ln>
          </p:spPr>
        </p:pic>
        <p:pic>
          <p:nvPicPr>
            <p:cNvPr id="3" name="Picture 2"/>
            <p:cNvPicPr>
              <a:picLocks noChangeAspect="1" noChangeArrowheads="1"/>
            </p:cNvPicPr>
            <p:nvPr/>
          </p:nvPicPr>
          <p:blipFill>
            <a:blip r:embed="rId4"/>
            <a:srcRect/>
            <a:stretch>
              <a:fillRect/>
            </a:stretch>
          </p:blipFill>
          <p:spPr bwMode="auto">
            <a:xfrm rot="620163">
              <a:off x="2843288" y="1343558"/>
              <a:ext cx="2605088" cy="1835150"/>
            </a:xfrm>
            <a:prstGeom prst="rect">
              <a:avLst/>
            </a:prstGeom>
            <a:noFill/>
            <a:ln w="3175" algn="ctr">
              <a:solidFill>
                <a:srgbClr val="000000"/>
              </a:solidFill>
              <a:miter lim="800000"/>
              <a:headEnd/>
              <a:tailEnd/>
            </a:ln>
          </p:spPr>
        </p:pic>
      </p:grpSp>
      <p:pic>
        <p:nvPicPr>
          <p:cNvPr id="6" name="Audio 5">
            <a:hlinkClick r:id="" action="ppaction://media"/>
            <a:extLst>
              <a:ext uri="{FF2B5EF4-FFF2-40B4-BE49-F238E27FC236}">
                <a16:creationId xmlns:a16="http://schemas.microsoft.com/office/drawing/2014/main" id="{0AD52583-6ED9-4AB0-8238-7191B4AB15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597752358"/>
      </p:ext>
    </p:extLst>
  </p:cSld>
  <p:clrMapOvr>
    <a:masterClrMapping/>
  </p:clrMapOvr>
  <mc:AlternateContent xmlns:mc="http://schemas.openxmlformats.org/markup-compatibility/2006">
    <mc:Choice xmlns:p14="http://schemas.microsoft.com/office/powerpoint/2010/main" Requires="p14">
      <p:transition spd="slow" p14:dur="2000" advTm="14479"/>
    </mc:Choice>
    <mc:Fallback>
      <p:transition spd="slow" advTm="144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95E21-EA9F-493B-BF4D-89632D16DA52}"/>
              </a:ext>
            </a:extLst>
          </p:cNvPr>
          <p:cNvSpPr>
            <a:spLocks noGrp="1"/>
          </p:cNvSpPr>
          <p:nvPr>
            <p:ph type="title"/>
          </p:nvPr>
        </p:nvSpPr>
        <p:spPr/>
        <p:txBody>
          <a:bodyPr/>
          <a:lstStyle/>
          <a:p>
            <a:r>
              <a:rPr lang="en-GB" dirty="0"/>
              <a:t>How we teach spellings at Berkswich</a:t>
            </a:r>
          </a:p>
        </p:txBody>
      </p:sp>
      <p:sp>
        <p:nvSpPr>
          <p:cNvPr id="3" name="Content Placeholder 2">
            <a:extLst>
              <a:ext uri="{FF2B5EF4-FFF2-40B4-BE49-F238E27FC236}">
                <a16:creationId xmlns:a16="http://schemas.microsoft.com/office/drawing/2014/main" id="{FFB64CE1-A20F-47DE-B1C5-00359700D707}"/>
              </a:ext>
            </a:extLst>
          </p:cNvPr>
          <p:cNvSpPr>
            <a:spLocks noGrp="1"/>
          </p:cNvSpPr>
          <p:nvPr>
            <p:ph idx="1"/>
          </p:nvPr>
        </p:nvSpPr>
        <p:spPr>
          <a:xfrm>
            <a:off x="4423740" y="1409375"/>
            <a:ext cx="7087326" cy="2982119"/>
          </a:xfrm>
        </p:spPr>
        <p:txBody>
          <a:bodyPr>
            <a:normAutofit/>
          </a:bodyPr>
          <a:lstStyle/>
          <a:p>
            <a:pPr marL="0" indent="0">
              <a:buNone/>
            </a:pPr>
            <a:r>
              <a:rPr lang="en-GB" dirty="0"/>
              <a:t>These are fun and practical lessons that actively encourage the children to get stuck in! </a:t>
            </a:r>
          </a:p>
          <a:p>
            <a:pPr marL="0" indent="0">
              <a:buNone/>
            </a:pPr>
            <a:endParaRPr lang="en-GB" dirty="0"/>
          </a:p>
          <a:p>
            <a:pPr marL="0" indent="0">
              <a:buNone/>
            </a:pPr>
            <a:r>
              <a:rPr lang="en-GB" dirty="0"/>
              <a:t>Teachers think of creative ways to investigate spelling rules to enable the children to commit this learning to their long-term memory. </a:t>
            </a:r>
          </a:p>
          <a:p>
            <a:pPr lvl="1"/>
            <a:endParaRPr lang="en-GB" dirty="0"/>
          </a:p>
          <a:p>
            <a:pPr lvl="1"/>
            <a:endParaRPr lang="en-GB" dirty="0"/>
          </a:p>
        </p:txBody>
      </p:sp>
      <p:pic>
        <p:nvPicPr>
          <p:cNvPr id="5" name="Picture 4" descr="A picture containing table, room, computer&#10;&#10;Description automatically generated">
            <a:extLst>
              <a:ext uri="{FF2B5EF4-FFF2-40B4-BE49-F238E27FC236}">
                <a16:creationId xmlns:a16="http://schemas.microsoft.com/office/drawing/2014/main" id="{179E3F0A-0413-4554-9FF8-71597305DBF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234" y="1409375"/>
            <a:ext cx="4122540" cy="3484621"/>
          </a:xfrm>
          <a:prstGeom prst="rect">
            <a:avLst/>
          </a:prstGeom>
        </p:spPr>
      </p:pic>
      <p:sp>
        <p:nvSpPr>
          <p:cNvPr id="6" name="TextBox 5">
            <a:extLst>
              <a:ext uri="{FF2B5EF4-FFF2-40B4-BE49-F238E27FC236}">
                <a16:creationId xmlns:a16="http://schemas.microsoft.com/office/drawing/2014/main" id="{2B576CAB-585B-4220-81B8-DE9E2E8248C3}"/>
              </a:ext>
            </a:extLst>
          </p:cNvPr>
          <p:cNvSpPr txBox="1"/>
          <p:nvPr/>
        </p:nvSpPr>
        <p:spPr>
          <a:xfrm>
            <a:off x="1007864" y="1805126"/>
            <a:ext cx="3792010" cy="954107"/>
          </a:xfrm>
          <a:prstGeom prst="rect">
            <a:avLst/>
          </a:prstGeom>
          <a:noFill/>
        </p:spPr>
        <p:txBody>
          <a:bodyPr wrap="square" rtlCol="0">
            <a:spAutoFit/>
          </a:bodyPr>
          <a:lstStyle/>
          <a:p>
            <a:pPr algn="ctr"/>
            <a:r>
              <a:rPr lang="en-GB" sz="2800" dirty="0">
                <a:solidFill>
                  <a:schemeClr val="bg1"/>
                </a:solidFill>
              </a:rPr>
              <a:t>Spelling </a:t>
            </a:r>
          </a:p>
          <a:p>
            <a:pPr algn="ctr"/>
            <a:r>
              <a:rPr lang="en-GB" sz="2800" dirty="0">
                <a:solidFill>
                  <a:schemeClr val="bg1"/>
                </a:solidFill>
              </a:rPr>
              <a:t>Investigations</a:t>
            </a:r>
          </a:p>
        </p:txBody>
      </p:sp>
      <p:pic>
        <p:nvPicPr>
          <p:cNvPr id="4" name="Picture 3"/>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1103210">
            <a:off x="537631" y="4220783"/>
            <a:ext cx="2284256" cy="1713192"/>
          </a:xfrm>
          <a:prstGeom prst="rect">
            <a:avLst/>
          </a:prstGeom>
        </p:spPr>
      </p:pic>
      <p:pic>
        <p:nvPicPr>
          <p:cNvPr id="7" name="Picture 6"/>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rot="705464">
            <a:off x="3188154" y="4186460"/>
            <a:ext cx="2562003" cy="1749567"/>
          </a:xfrm>
          <a:prstGeom prst="rect">
            <a:avLst/>
          </a:prstGeom>
        </p:spPr>
      </p:pic>
      <p:pic>
        <p:nvPicPr>
          <p:cNvPr id="8" name="Picture 7"/>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rot="20651456">
            <a:off x="6093568" y="4037675"/>
            <a:ext cx="2670857" cy="1780571"/>
          </a:xfrm>
          <a:prstGeom prst="rect">
            <a:avLst/>
          </a:prstGeom>
        </p:spPr>
      </p:pic>
      <p:pic>
        <p:nvPicPr>
          <p:cNvPr id="9" name="Picture 8"/>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rot="892505">
            <a:off x="9101501" y="4096422"/>
            <a:ext cx="2665504" cy="1769806"/>
          </a:xfrm>
          <a:prstGeom prst="rect">
            <a:avLst/>
          </a:prstGeom>
        </p:spPr>
      </p:pic>
      <p:pic>
        <p:nvPicPr>
          <p:cNvPr id="10" name="Audio 9">
            <a:hlinkClick r:id="" action="ppaction://media"/>
            <a:extLst>
              <a:ext uri="{FF2B5EF4-FFF2-40B4-BE49-F238E27FC236}">
                <a16:creationId xmlns:a16="http://schemas.microsoft.com/office/drawing/2014/main" id="{EEA61333-E5CC-4258-89A3-20068F35C4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514031957"/>
      </p:ext>
    </p:extLst>
  </p:cSld>
  <p:clrMapOvr>
    <a:masterClrMapping/>
  </p:clrMapOvr>
  <mc:AlternateContent xmlns:mc="http://schemas.openxmlformats.org/markup-compatibility/2006">
    <mc:Choice xmlns:p14="http://schemas.microsoft.com/office/powerpoint/2010/main" Requires="p14">
      <p:transition spd="slow" p14:dur="2000" advTm="63398"/>
    </mc:Choice>
    <mc:Fallback>
      <p:transition spd="slow" advTm="63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679B1-85EF-48F6-9F40-4E3C5C6CE3ED}"/>
              </a:ext>
            </a:extLst>
          </p:cNvPr>
          <p:cNvSpPr>
            <a:spLocks noGrp="1"/>
          </p:cNvSpPr>
          <p:nvPr>
            <p:ph type="title"/>
          </p:nvPr>
        </p:nvSpPr>
        <p:spPr/>
        <p:txBody>
          <a:bodyPr/>
          <a:lstStyle/>
          <a:p>
            <a:r>
              <a:rPr lang="en-GB" dirty="0"/>
              <a:t>In Year One…</a:t>
            </a:r>
            <a:br>
              <a:rPr lang="en-GB" dirty="0"/>
            </a:br>
            <a:endParaRPr lang="en-GB" dirty="0"/>
          </a:p>
        </p:txBody>
      </p:sp>
      <p:sp>
        <p:nvSpPr>
          <p:cNvPr id="4" name="Rectangle 3">
            <a:extLst>
              <a:ext uri="{FF2B5EF4-FFF2-40B4-BE49-F238E27FC236}">
                <a16:creationId xmlns:a16="http://schemas.microsoft.com/office/drawing/2014/main" id="{11E58A61-7395-4155-85CE-65B2BB8DFE3F}"/>
              </a:ext>
            </a:extLst>
          </p:cNvPr>
          <p:cNvSpPr/>
          <p:nvPr/>
        </p:nvSpPr>
        <p:spPr>
          <a:xfrm>
            <a:off x="581025" y="1930399"/>
            <a:ext cx="8596668" cy="3323987"/>
          </a:xfrm>
          <a:prstGeom prst="rect">
            <a:avLst/>
          </a:prstGeom>
        </p:spPr>
        <p:txBody>
          <a:bodyPr wrap="square">
            <a:spAutoFit/>
          </a:bodyPr>
          <a:lstStyle/>
          <a:p>
            <a:r>
              <a:rPr lang="en-GB" sz="2400" dirty="0"/>
              <a:t>As well as learning the 44 sounds (phonemes) that make up words and their various spellings (graphemes), the National Curriculum states that children must learn the following spelling rules in Year One:</a:t>
            </a:r>
          </a:p>
          <a:p>
            <a:endParaRPr lang="en-GB" sz="2400" dirty="0"/>
          </a:p>
          <a:p>
            <a:pPr marL="800100" lvl="1" indent="-342900">
              <a:buFont typeface="Wingdings" panose="05000000000000000000" pitchFamily="2" charset="2"/>
              <a:buChar char="Ø"/>
            </a:pPr>
            <a:r>
              <a:rPr lang="en-GB" sz="2400" dirty="0"/>
              <a:t>Adding s/es to the end of words</a:t>
            </a:r>
          </a:p>
          <a:p>
            <a:pPr marL="800100" lvl="1" indent="-342900">
              <a:buFont typeface="Wingdings" panose="05000000000000000000" pitchFamily="2" charset="2"/>
              <a:buChar char="Ø"/>
            </a:pPr>
            <a:r>
              <a:rPr lang="en-GB" sz="2400" dirty="0"/>
              <a:t>Using the prefix un</a:t>
            </a:r>
          </a:p>
          <a:p>
            <a:pPr marL="800100" lvl="1" indent="-342900">
              <a:buFont typeface="Wingdings" panose="05000000000000000000" pitchFamily="2" charset="2"/>
              <a:buChar char="Ø"/>
            </a:pPr>
            <a:r>
              <a:rPr lang="en-GB" sz="2400" dirty="0"/>
              <a:t>Adding </a:t>
            </a:r>
            <a:r>
              <a:rPr lang="en-GB" sz="2400" dirty="0" err="1"/>
              <a:t>ing</a:t>
            </a:r>
            <a:r>
              <a:rPr lang="en-GB" sz="2400" dirty="0"/>
              <a:t>/</a:t>
            </a:r>
            <a:r>
              <a:rPr lang="en-GB" sz="2400" dirty="0" err="1"/>
              <a:t>est</a:t>
            </a:r>
            <a:r>
              <a:rPr lang="en-GB" sz="2400" dirty="0"/>
              <a:t>/ed/</a:t>
            </a:r>
            <a:r>
              <a:rPr lang="en-GB" sz="2400" dirty="0" err="1"/>
              <a:t>er</a:t>
            </a:r>
            <a:r>
              <a:rPr lang="en-GB" sz="2400" dirty="0"/>
              <a:t> to the end of words</a:t>
            </a:r>
          </a:p>
          <a:p>
            <a:pPr lvl="1"/>
            <a:endParaRPr lang="en-GB" dirty="0"/>
          </a:p>
        </p:txBody>
      </p:sp>
      <p:pic>
        <p:nvPicPr>
          <p:cNvPr id="3" name="Audio 2">
            <a:hlinkClick r:id="" action="ppaction://media"/>
            <a:extLst>
              <a:ext uri="{FF2B5EF4-FFF2-40B4-BE49-F238E27FC236}">
                <a16:creationId xmlns:a16="http://schemas.microsoft.com/office/drawing/2014/main" id="{0CC89DA3-CCC6-42A9-A7D3-8058CE2DBA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07521143"/>
      </p:ext>
    </p:extLst>
  </p:cSld>
  <p:clrMapOvr>
    <a:masterClrMapping/>
  </p:clrMapOvr>
  <mc:AlternateContent xmlns:mc="http://schemas.openxmlformats.org/markup-compatibility/2006">
    <mc:Choice xmlns:p14="http://schemas.microsoft.com/office/powerpoint/2010/main" Requires="p14">
      <p:transition spd="slow" p14:dur="2000" advTm="31305"/>
    </mc:Choice>
    <mc:Fallback>
      <p:transition spd="slow" advTm="31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you help your child with Spelling? </a:t>
            </a:r>
          </a:p>
        </p:txBody>
      </p:sp>
      <p:sp>
        <p:nvSpPr>
          <p:cNvPr id="3" name="Content Placeholder 2"/>
          <p:cNvSpPr>
            <a:spLocks noGrp="1"/>
          </p:cNvSpPr>
          <p:nvPr>
            <p:ph idx="1"/>
          </p:nvPr>
        </p:nvSpPr>
        <p:spPr/>
        <p:txBody>
          <a:bodyPr/>
          <a:lstStyle/>
          <a:p>
            <a:r>
              <a:rPr lang="en-GB" dirty="0"/>
              <a:t>Practise, practise, practise! </a:t>
            </a:r>
          </a:p>
          <a:p>
            <a:r>
              <a:rPr lang="en-GB" dirty="0"/>
              <a:t>Make practising their spellings fun. Perhaps you could try:  </a:t>
            </a:r>
          </a:p>
          <a:p>
            <a:pPr lvl="1"/>
            <a:r>
              <a:rPr lang="en-GB" dirty="0"/>
              <a:t>Giving your child a special book to use when practising </a:t>
            </a:r>
          </a:p>
          <a:p>
            <a:pPr lvl="1"/>
            <a:r>
              <a:rPr lang="en-GB" dirty="0"/>
              <a:t>A fancy pen or gel pen might entice them </a:t>
            </a:r>
          </a:p>
          <a:p>
            <a:pPr lvl="1"/>
            <a:r>
              <a:rPr lang="en-GB" dirty="0"/>
              <a:t>Practising on coloured paper</a:t>
            </a:r>
          </a:p>
          <a:p>
            <a:pPr lvl="1"/>
            <a:r>
              <a:rPr lang="en-GB" dirty="0"/>
              <a:t>Blackboard and chalk</a:t>
            </a:r>
          </a:p>
          <a:p>
            <a:pPr lvl="1"/>
            <a:r>
              <a:rPr lang="en-GB" dirty="0"/>
              <a:t>Writing in chalk on the patio</a:t>
            </a:r>
          </a:p>
          <a:p>
            <a:pPr lvl="1"/>
            <a:r>
              <a:rPr lang="en-GB" dirty="0"/>
              <a:t>Paint the words using water on the patio</a:t>
            </a:r>
          </a:p>
          <a:p>
            <a:pPr lvl="1"/>
            <a:r>
              <a:rPr lang="en-GB" dirty="0"/>
              <a:t>Can your child spot their spellings out in public?</a:t>
            </a:r>
          </a:p>
          <a:p>
            <a:pPr lvl="1"/>
            <a:r>
              <a:rPr lang="en-GB" dirty="0"/>
              <a:t>Have a sand tray? Why not practise writing them in sand?</a:t>
            </a:r>
          </a:p>
          <a:p>
            <a:pPr lvl="1"/>
            <a:endParaRPr lang="en-GB" dirty="0"/>
          </a:p>
          <a:p>
            <a:pPr marL="457200" lvl="1" indent="0">
              <a:buNone/>
            </a:pPr>
            <a:endParaRPr lang="en-GB" dirty="0"/>
          </a:p>
        </p:txBody>
      </p:sp>
      <p:pic>
        <p:nvPicPr>
          <p:cNvPr id="11" name="Audio 10">
            <a:hlinkClick r:id="" action="ppaction://media"/>
            <a:extLst>
              <a:ext uri="{FF2B5EF4-FFF2-40B4-BE49-F238E27FC236}">
                <a16:creationId xmlns:a16="http://schemas.microsoft.com/office/drawing/2014/main" id="{E5D4C824-F5D7-467F-A99D-41048BB7D20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48117815"/>
      </p:ext>
    </p:extLst>
  </p:cSld>
  <p:clrMapOvr>
    <a:masterClrMapping/>
  </p:clrMapOvr>
  <mc:AlternateContent xmlns:mc="http://schemas.openxmlformats.org/markup-compatibility/2006">
    <mc:Choice xmlns:p14="http://schemas.microsoft.com/office/powerpoint/2010/main" Requires="p14">
      <p:transition spd="slow" p14:dur="2000" advTm="72771"/>
    </mc:Choice>
    <mc:Fallback>
      <p:transition spd="slow" advTm="727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3|21.2|33.8|11.5|12.5|0.4|0.3|0.3|0.5|4.7|0.8|0.4|0.5|0.5|67.2|0.8|0.7|0.6|7.1|0.8"/>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343</TotalTime>
  <Words>836</Words>
  <Application>Microsoft Office PowerPoint</Application>
  <PresentationFormat>Widescreen</PresentationFormat>
  <Paragraphs>141</Paragraphs>
  <Slides>10</Slides>
  <Notes>2</Notes>
  <HiddenSlides>0</HiddenSlides>
  <MMClips>10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10</vt:i4>
      </vt:variant>
    </vt:vector>
  </HeadingPairs>
  <TitlesOfParts>
    <vt:vector size="23" baseType="lpstr">
      <vt:lpstr>Arial</vt:lpstr>
      <vt:lpstr>Berlin Sans FB</vt:lpstr>
      <vt:lpstr>Berlin Sans FB Demi</vt:lpstr>
      <vt:lpstr>Calibri</vt:lpstr>
      <vt:lpstr>Comic Sans MS</vt:lpstr>
      <vt:lpstr>Segoe Print</vt:lpstr>
      <vt:lpstr>Symbol</vt:lpstr>
      <vt:lpstr>Times New Roman</vt:lpstr>
      <vt:lpstr>Trebuchet MS</vt:lpstr>
      <vt:lpstr>Viner Hand ITC</vt:lpstr>
      <vt:lpstr>Wingdings</vt:lpstr>
      <vt:lpstr>Wingdings 3</vt:lpstr>
      <vt:lpstr>Facet</vt:lpstr>
      <vt:lpstr>Spelling at Berkswich CE</vt:lpstr>
      <vt:lpstr>What will be explained? </vt:lpstr>
      <vt:lpstr>Why spellings are so important in Year One… </vt:lpstr>
      <vt:lpstr>Spellings at Berkswich CE. </vt:lpstr>
      <vt:lpstr>PowerPoint Presentation</vt:lpstr>
      <vt:lpstr>PowerPoint Presentation</vt:lpstr>
      <vt:lpstr>PowerPoint Presentation</vt:lpstr>
      <vt:lpstr>How we teach spellings at Berkswich</vt:lpstr>
      <vt:lpstr>In Year One… </vt:lpstr>
      <vt:lpstr>How can you help your child with Spelling?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Spelling at Berkswich CE</dc:title>
  <dc:creator>Laura's Laptop</dc:creator>
  <cp:lastModifiedBy>Laura's Laptop</cp:lastModifiedBy>
  <cp:revision>23</cp:revision>
  <dcterms:created xsi:type="dcterms:W3CDTF">2020-09-16T18:03:24Z</dcterms:created>
  <dcterms:modified xsi:type="dcterms:W3CDTF">2020-09-28T15:35:56Z</dcterms:modified>
</cp:coreProperties>
</file>