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0" autoAdjust="0"/>
    <p:restoredTop sz="94614"/>
  </p:normalViewPr>
  <p:slideViewPr>
    <p:cSldViewPr snapToGrid="0" snapToObjects="1">
      <p:cViewPr varScale="1">
        <p:scale>
          <a:sx n="90" d="100"/>
          <a:sy n="90" d="100"/>
        </p:scale>
        <p:origin x="1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em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image" Target="../media/image170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emf"/><Relationship Id="rId5" Type="http://schemas.openxmlformats.org/officeDocument/2006/relationships/image" Target="../media/image230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7" Type="http://schemas.openxmlformats.org/officeDocument/2006/relationships/image" Target="../media/image3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7" Type="http://schemas.openxmlformats.org/officeDocument/2006/relationships/image" Target="../media/image38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Relationship Id="rId10" Type="http://schemas.openxmlformats.org/officeDocument/2006/relationships/image" Target="../media/image46.emf"/><Relationship Id="rId9" Type="http://schemas.openxmlformats.org/officeDocument/2006/relationships/image" Target="../media/image4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emf"/><Relationship Id="rId4" Type="http://schemas.openxmlformats.org/officeDocument/2006/relationships/image" Target="../media/image5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emf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0.emf"/><Relationship Id="rId4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1702F4-C1BC-EF4B-9EB5-DBAAECB99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40" y="1020369"/>
            <a:ext cx="9220200" cy="5740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755E9C-2A88-5C40-AB5B-0213C5E82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89" y="3197930"/>
            <a:ext cx="25019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B79DCC-F666-1644-AFC7-ABD198846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249" y="1778778"/>
            <a:ext cx="57531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Oval 4"/>
          <p:cNvSpPr/>
          <p:nvPr/>
        </p:nvSpPr>
        <p:spPr>
          <a:xfrm>
            <a:off x="3518271" y="3341929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8BEB09E-9958-DB47-8841-415FB7B331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2802" y="4676468"/>
            <a:ext cx="2933700" cy="11303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68E3EC5-D4C0-954C-B6C2-A2C328AC43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2675" y="670622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A244A6-BABF-8945-849D-4FBD51C56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75" y="1095951"/>
            <a:ext cx="92837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3FFFB-2C9E-0D4D-9CC0-0EE960A32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854" y="2686300"/>
            <a:ext cx="33401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7C06D0-4D4E-EF4D-8AD5-8794155F6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9308" y="722138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AF547E-5280-804B-ACAE-A856F9004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128" y="1095951"/>
            <a:ext cx="8521700" cy="4597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673465" y="2759399"/>
                <a:ext cx="19175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844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8    5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3465" y="2759399"/>
                <a:ext cx="1917513" cy="584775"/>
              </a:xfrm>
              <a:prstGeom prst="rect">
                <a:avLst/>
              </a:prstGeom>
              <a:blipFill>
                <a:blip r:embed="rId4"/>
                <a:stretch>
                  <a:fillRect l="-8280" t="-11458" r="-7325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>
            <a:off x="3948546" y="3200400"/>
            <a:ext cx="31865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gular Pentagon 5"/>
          <p:cNvSpPr/>
          <p:nvPr/>
        </p:nvSpPr>
        <p:spPr>
          <a:xfrm>
            <a:off x="3957132" y="4432035"/>
            <a:ext cx="1267692" cy="1058008"/>
          </a:xfrm>
          <a:prstGeom prst="pentagon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B225BE9-B421-D542-9769-21AAE73BCB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3775" y="732849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C36DB-49BE-D241-AEF1-944CD3FA4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884" y="1095951"/>
            <a:ext cx="78613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13546" y="2712228"/>
            <a:ext cx="35060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3200" dirty="0">
                <a:latin typeface="KG Primary Penmanship" panose="02000506000000020003" pitchFamily="2" charset="0"/>
              </a:rPr>
              <a:t>562 ,  507  ,  570  , 558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565" y="5028897"/>
            <a:ext cx="1622180" cy="16221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33E632-A38A-2D40-B61D-A8D59CF992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5" y="726282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C1D97E-9E0D-1240-B0B6-E0CBBC542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005" y="3356075"/>
            <a:ext cx="5727700" cy="9017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4DEC20-531B-5041-9D11-5B53DF665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81071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7467" y="1666766"/>
            <a:ext cx="2912269" cy="97602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5216176" y="1682302"/>
            <a:ext cx="1903210" cy="1062579"/>
            <a:chOff x="5439700" y="1696157"/>
            <a:chExt cx="1903210" cy="1062579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4"/>
            <a:srcRect l="49550" t="1" r="17149" b="-8868"/>
            <a:stretch/>
          </p:blipFill>
          <p:spPr>
            <a:xfrm>
              <a:off x="6373092" y="1696157"/>
              <a:ext cx="969818" cy="106257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4"/>
            <a:srcRect l="49550" r="16972" b="-4436"/>
            <a:stretch/>
          </p:blipFill>
          <p:spPr>
            <a:xfrm>
              <a:off x="5439700" y="1696157"/>
              <a:ext cx="974955" cy="1019334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498517" y="1845704"/>
                <a:ext cx="8035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8517" y="1845704"/>
                <a:ext cx="80356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/>
          <p:cNvCxnSpPr/>
          <p:nvPr/>
        </p:nvCxnSpPr>
        <p:spPr>
          <a:xfrm>
            <a:off x="4664772" y="5501264"/>
            <a:ext cx="63730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FC6B6DCB-D2DD-4544-8AF3-31BA2BD8A2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6198" y="79935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E7DC1F-E44B-5A4F-BDE0-AA6B8F014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60" y="1022548"/>
            <a:ext cx="8851900" cy="5740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2608AA-6789-CD40-AB5F-A3B7AB1B2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r="15587"/>
          <a:stretch/>
        </p:blipFill>
        <p:spPr>
          <a:xfrm>
            <a:off x="1795281" y="2733922"/>
            <a:ext cx="3991157" cy="863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4824257" y="3252506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890497" y="3252506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2718912" y="4227099"/>
            <a:ext cx="2076740" cy="1421779"/>
            <a:chOff x="348242" y="-88749"/>
            <a:chExt cx="8183425" cy="5799578"/>
          </a:xfrm>
        </p:grpSpPr>
        <p:sp>
          <p:nvSpPr>
            <p:cNvPr id="33" name="Oval 32"/>
            <p:cNvSpPr/>
            <p:nvPr/>
          </p:nvSpPr>
          <p:spPr>
            <a:xfrm>
              <a:off x="3183226" y="-88749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133963" y="32060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0" name="Straight Connector 39"/>
            <p:cNvCxnSpPr>
              <a:stCxn id="33" idx="3"/>
              <a:endCxn id="34" idx="0"/>
            </p:cNvCxnSpPr>
            <p:nvPr/>
          </p:nvCxnSpPr>
          <p:spPr>
            <a:xfrm flipH="1">
              <a:off x="1547094" y="1957818"/>
              <a:ext cx="1987268" cy="13553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33" idx="5"/>
              <a:endCxn id="39" idx="0"/>
            </p:cNvCxnSpPr>
            <p:nvPr/>
          </p:nvCxnSpPr>
          <p:spPr>
            <a:xfrm>
              <a:off x="5229794" y="1957818"/>
              <a:ext cx="2103021" cy="12482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2507045" y="5075490"/>
            <a:ext cx="945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500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3426244" y="4245308"/>
            <a:ext cx="1029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556</a:t>
            </a:r>
          </a:p>
        </p:txBody>
      </p:sp>
      <p:sp>
        <p:nvSpPr>
          <p:cNvPr id="45" name="Oval 44"/>
          <p:cNvSpPr/>
          <p:nvPr/>
        </p:nvSpPr>
        <p:spPr>
          <a:xfrm>
            <a:off x="3445950" y="5221153"/>
            <a:ext cx="608475" cy="58780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Straight Connector 45"/>
          <p:cNvCxnSpPr/>
          <p:nvPr/>
        </p:nvCxnSpPr>
        <p:spPr>
          <a:xfrm>
            <a:off x="3750188" y="4833110"/>
            <a:ext cx="6732" cy="3781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3612062" y="5229412"/>
            <a:ext cx="85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50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086ED9A-264E-3E4B-B76F-B03E25E304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3775" y="675519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3F914C-E42E-5840-840E-DEA7A7AC3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15" y="963071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80" y="2731905"/>
            <a:ext cx="1076061" cy="10786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41" y="2731905"/>
            <a:ext cx="1076061" cy="10786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430" y="2753901"/>
            <a:ext cx="1076061" cy="107866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91" y="2753901"/>
            <a:ext cx="1076061" cy="10786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/>
              <p:nvPr/>
            </p:nvSpPr>
            <p:spPr>
              <a:xfrm>
                <a:off x="3818141" y="3000846"/>
                <a:ext cx="1060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144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8141" y="3000846"/>
                <a:ext cx="1060384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65097" y="4681546"/>
                <a:ext cx="604441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572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5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12 ones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097" y="4681546"/>
                <a:ext cx="6044412" cy="584775"/>
              </a:xfrm>
              <a:prstGeom prst="rect">
                <a:avLst/>
              </a:prstGeom>
              <a:blipFill>
                <a:blip r:embed="rId5"/>
                <a:stretch>
                  <a:fillRect l="-2624" t="-11458" r="-1715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5606650" y="5184786"/>
            <a:ext cx="814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796AED8C-DC5A-B641-ACC0-3D50B799EE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9975" y="729980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2FD578-0726-C444-98F4-8C930F480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776" y="1024615"/>
            <a:ext cx="8712200" cy="4940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3175A0-C923-E04F-A812-0AB72FA67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2675" y="752799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EDEA7D-E4FD-4B46-8DA0-02AB80AFF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1040426"/>
            <a:ext cx="82169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985" y="5187284"/>
            <a:ext cx="5778180" cy="5411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B19EDF-F8E9-774E-A77E-486F8FEC3B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0985" y="3600001"/>
            <a:ext cx="33782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8A905C4-8395-AA41-8026-990247D674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7635" y="5076880"/>
            <a:ext cx="685800" cy="762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1F9CAE1-D7CD-974F-8635-BF3036FC54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5152" y="736480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2E64BF-5C49-F143-9ECE-DBD7777D4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79" y="1021766"/>
            <a:ext cx="8356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229" y="2772291"/>
            <a:ext cx="2914650" cy="981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8203" y="3167614"/>
            <a:ext cx="831589" cy="444803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107574" y="5172260"/>
            <a:ext cx="127889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C241388A-8538-674C-8AB3-100C0A0FDD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9773" y="4585868"/>
            <a:ext cx="5969000" cy="876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1B1A90-6440-844D-9F3B-E1357A30B9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2675" y="695208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F072A7-AA9A-7B4B-B8C4-F4EB6126B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956" y="1754117"/>
            <a:ext cx="41656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1170B5-0BB6-CF43-B02A-FB62C9402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25" y="1057476"/>
            <a:ext cx="9753600" cy="4597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4523153" y="2290753"/>
            <a:ext cx="8377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31485"/>
              </p:ext>
            </p:extLst>
          </p:nvPr>
        </p:nvGraphicFramePr>
        <p:xfrm>
          <a:off x="2294879" y="5330611"/>
          <a:ext cx="3281220" cy="700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305">
                  <a:extLst>
                    <a:ext uri="{9D8B030D-6E8A-4147-A177-3AD203B41FA5}">
                      <a16:colId xmlns:a16="http://schemas.microsoft.com/office/drawing/2014/main" val="2333383556"/>
                    </a:ext>
                  </a:extLst>
                </a:gridCol>
                <a:gridCol w="820305">
                  <a:extLst>
                    <a:ext uri="{9D8B030D-6E8A-4147-A177-3AD203B41FA5}">
                      <a16:colId xmlns:a16="http://schemas.microsoft.com/office/drawing/2014/main" val="3255942442"/>
                    </a:ext>
                  </a:extLst>
                </a:gridCol>
                <a:gridCol w="820305">
                  <a:extLst>
                    <a:ext uri="{9D8B030D-6E8A-4147-A177-3AD203B41FA5}">
                      <a16:colId xmlns:a16="http://schemas.microsoft.com/office/drawing/2014/main" val="1546153989"/>
                    </a:ext>
                  </a:extLst>
                </a:gridCol>
                <a:gridCol w="820305">
                  <a:extLst>
                    <a:ext uri="{9D8B030D-6E8A-4147-A177-3AD203B41FA5}">
                      <a16:colId xmlns:a16="http://schemas.microsoft.com/office/drawing/2014/main" val="248399329"/>
                    </a:ext>
                  </a:extLst>
                </a:gridCol>
              </a:tblGrid>
              <a:tr h="7009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51103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650F9EDC-A79E-8948-AB7A-48F1E5CBCF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2630" y="771324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6D25E5-4DAF-704A-893C-4746D15EF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83" y="1095951"/>
            <a:ext cx="76962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1958" y="4875928"/>
            <a:ext cx="1608326" cy="16083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05C305B-E359-C743-99CF-8A4DEEEE5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5" y="72002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4BF431-3510-CA43-A210-1546B1E27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23" y="1006195"/>
            <a:ext cx="89662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156800" y="1729590"/>
            <a:ext cx="1861018" cy="1526228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128619" y="5163033"/>
                <a:ext cx="315983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456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490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8619" y="5163033"/>
                <a:ext cx="3159839" cy="584775"/>
              </a:xfrm>
              <a:prstGeom prst="rect">
                <a:avLst/>
              </a:prstGeom>
              <a:blipFill>
                <a:blip r:embed="rId7"/>
                <a:stretch>
                  <a:fillRect l="-4817" t="-11458" r="-3854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3277063" y="5623117"/>
            <a:ext cx="86295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A97AFCD-73FF-3E4E-ADF6-633AA127D9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3255" y="2617313"/>
            <a:ext cx="9779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EEA2BD-2973-D647-83B3-0576D6EB6C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66945" y="2599610"/>
            <a:ext cx="939800" cy="8763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72551F5-33FE-4A4E-8556-D16912DBBC6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4077" y="723785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21BCCC4-0A17-9B4C-8AD2-BDF6C1544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133" y="1782890"/>
            <a:ext cx="2654300" cy="1206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1A17DA-D9B2-9C44-8011-64DFE6E47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898" y="1018883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BF622DF-50CD-504A-9826-6F0097BC0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1075" y="75304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7DCB0B0-4103-9A44-B3A1-6A01FC394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996" y="4637776"/>
            <a:ext cx="31242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8B274B-E1DE-BA48-ACF8-BB7FE8F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81" y="1051955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533773" y="5174691"/>
            <a:ext cx="61664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8B725594-6021-9F48-B338-10F01E0419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3775" y="719093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ADEE68-3A99-8D42-B950-27D1212B6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880" y="1095951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51D792-F090-5844-8F33-DA6173BEF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975" y="734451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66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337A8D-A3A3-7444-9962-DC8B58F4D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82" y="1047750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693" y="3657093"/>
            <a:ext cx="3231160" cy="1140051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6736993" y="4506510"/>
            <a:ext cx="1326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D710AAAD-4B09-2940-8E75-5470D60FA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5375" y="753730"/>
            <a:ext cx="12954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341231-D591-9140-A735-F1A7CF7C9C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256" y="3887692"/>
            <a:ext cx="2692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763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89360E-556C-7D4F-AB0A-6E1CA67A0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160" y="4671444"/>
            <a:ext cx="2654300" cy="13081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DEAA6E-EDD4-2A42-8117-5CB98BEE2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47" y="1054482"/>
            <a:ext cx="93980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CE64A1F-DF1F-4846-ADB5-4623445E2C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1875" y="730441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97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DBD0B8E-A861-0C4A-ADD5-0353B559F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909" y="4669047"/>
            <a:ext cx="3835400" cy="86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4F7F97-10D8-F248-AF52-A62BAD04F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74528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3943570" y="4687870"/>
            <a:ext cx="640080" cy="64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BFE246C-7A7F-9644-A602-6BF171D6F0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6197" y="694650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143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55872371-DE7A-5241-8C15-A80177F50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037" y="3688355"/>
            <a:ext cx="44450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26EA0F-B3EF-2D4D-A3E0-B959F7E32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154203"/>
            <a:ext cx="82169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4" name="Oval 13"/>
          <p:cNvSpPr/>
          <p:nvPr/>
        </p:nvSpPr>
        <p:spPr>
          <a:xfrm>
            <a:off x="3943570" y="3807959"/>
            <a:ext cx="640080" cy="64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0593" y="4448039"/>
            <a:ext cx="1810787" cy="181614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2917E93-A52E-1C42-904E-965448DA94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9182" y="73333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92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6762DA-AC9C-C74B-A265-3B7EA5B68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45" y="1095951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DBF3AE3-825A-6B45-868D-900B2B52F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5375" y="664151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72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928591E-D177-FE4E-A5EC-39A537EA8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946" y="3835612"/>
            <a:ext cx="3441700" cy="876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25D9432-9222-384E-8373-F8A068ECC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65" y="1047750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214255" y="4305871"/>
            <a:ext cx="762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C9FB6103-BD51-8B44-970D-BB5DF5C31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1535" y="758291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55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D598C1-4BFF-2149-9186-D35777DE4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45" y="1094576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724" y="4886262"/>
            <a:ext cx="1191014" cy="14399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46AC94C-A249-F941-BA87-64EBD45A5B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1875" y="716641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015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9FEF79-7D00-CF41-B164-9DC262BD2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06" y="1073098"/>
            <a:ext cx="8216900" cy="4267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504D88-7613-A14E-A434-050A7C8F8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794" y="1676167"/>
            <a:ext cx="71120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5072618"/>
            <a:ext cx="1217342" cy="11793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6824" y="5123513"/>
            <a:ext cx="1217342" cy="1179300"/>
          </a:xfrm>
          <a:prstGeom prst="rect">
            <a:avLst/>
          </a:prstGeom>
        </p:spPr>
      </p:pic>
      <p:sp>
        <p:nvSpPr>
          <p:cNvPr id="11" name="Bent Arrow 10"/>
          <p:cNvSpPr/>
          <p:nvPr/>
        </p:nvSpPr>
        <p:spPr>
          <a:xfrm rot="5400000">
            <a:off x="3343986" y="5287713"/>
            <a:ext cx="538703" cy="53875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2CE11E-521B-A54F-A0AC-7FFBC2CD4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7794" y="733620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872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9AB1FF0-1C97-CF4A-99BC-54AE695CD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046" y="3231289"/>
            <a:ext cx="3314700" cy="876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DB4BE3-DB94-A243-9B28-5D2A79B331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081" y="1095951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782291" y="3754293"/>
            <a:ext cx="8035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6662EC60-3029-764B-87AC-815A11FB38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5" y="682828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03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12550</TotalTime>
  <Words>230</Words>
  <Application>Microsoft Macintosh PowerPoint</Application>
  <PresentationFormat>A4 Paper (210x297 mm)</PresentationFormat>
  <Paragraphs>35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Cassie</cp:lastModifiedBy>
  <cp:revision>334</cp:revision>
  <dcterms:created xsi:type="dcterms:W3CDTF">2019-10-15T10:24:11Z</dcterms:created>
  <dcterms:modified xsi:type="dcterms:W3CDTF">2020-10-30T19:19:06Z</dcterms:modified>
</cp:coreProperties>
</file>