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1"/>
  </p:sldMasterIdLst>
  <p:notesMasterIdLst>
    <p:notesMasterId r:id="rId12"/>
  </p:notesMasterIdLst>
  <p:sldIdLst>
    <p:sldId id="256" r:id="rId2"/>
    <p:sldId id="257" r:id="rId3"/>
    <p:sldId id="261" r:id="rId4"/>
    <p:sldId id="262" r:id="rId5"/>
    <p:sldId id="263" r:id="rId6"/>
    <p:sldId id="264" r:id="rId7"/>
    <p:sldId id="265" r:id="rId8"/>
    <p:sldId id="266" r:id="rId9"/>
    <p:sldId id="267" r:id="rId10"/>
    <p:sldId id="268" r:id="rId11"/>
  </p:sldIdLst>
  <p:sldSz cx="9906000" cy="6858000" type="A4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6E6E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0271"/>
    <p:restoredTop sz="94684"/>
  </p:normalViewPr>
  <p:slideViewPr>
    <p:cSldViewPr snapToGrid="0" snapToObjects="1">
      <p:cViewPr varScale="1">
        <p:scale>
          <a:sx n="66" d="100"/>
          <a:sy n="66" d="100"/>
        </p:scale>
        <p:origin x="1324" y="3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381C089-4F35-4C43-BC59-438EC1FE0F45}" type="datetimeFigureOut">
              <a:rPr lang="en-US" smtClean="0"/>
              <a:t>1/13/2020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200150" y="1143000"/>
            <a:ext cx="44577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D8FBF2E-605A-DD44-BAE4-1590D24E831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2305101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3462670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GB" b="1" dirty="0">
                <a:effectLst/>
                <a:latin typeface="Bariol" panose="02000506040000020003" pitchFamily="2" charset="0"/>
              </a:rPr>
              <a:t>Year 1</a:t>
            </a:r>
            <a:r>
              <a:rPr lang="en-GB" b="1" dirty="0">
                <a:solidFill>
                  <a:srgbClr val="1C3A63"/>
                </a:solidFill>
                <a:effectLst/>
                <a:latin typeface="Bariol" panose="02000506040000020003" pitchFamily="2" charset="0"/>
              </a:rPr>
              <a:t> | </a:t>
            </a:r>
            <a:r>
              <a:rPr lang="en-GB" b="1" dirty="0">
                <a:effectLst/>
                <a:latin typeface="Bariol" panose="02000506040000020003" pitchFamily="2" charset="0"/>
              </a:rPr>
              <a:t>Week 1</a:t>
            </a:r>
            <a:r>
              <a:rPr lang="en-GB" b="1" dirty="0">
                <a:solidFill>
                  <a:srgbClr val="1C3A63"/>
                </a:solidFill>
                <a:effectLst/>
                <a:latin typeface="Bariol" panose="02000506040000020003" pitchFamily="2" charset="0"/>
              </a:rPr>
              <a:t> | </a:t>
            </a:r>
            <a:r>
              <a:rPr lang="en-GB" b="1" dirty="0">
                <a:effectLst/>
                <a:latin typeface="Bariol" panose="02000506040000020003" pitchFamily="2" charset="0"/>
              </a:rPr>
              <a:t>Day 1</a:t>
            </a:r>
            <a:endParaRPr lang="en-GB" dirty="0">
              <a:effectLst/>
              <a:latin typeface="Bariol" panose="02000506040000020003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2693801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r" defTabSz="914400" rtl="0" eaLnBrk="1" latinLnBrk="0" hangingPunct="1">
        <a:lnSpc>
          <a:spcPct val="90000"/>
        </a:lnSpc>
        <a:spcBef>
          <a:spcPct val="0"/>
        </a:spcBef>
        <a:buNone/>
        <a:defRPr lang="en-GB" sz="2400" b="1" i="0" kern="1200" baseline="0" smtClean="0">
          <a:solidFill>
            <a:schemeClr val="bg1"/>
          </a:solidFill>
          <a:effectLst/>
          <a:latin typeface="Bariol" panose="02000506040000020003" pitchFamily="2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image" Target="../media/image3.png"/><Relationship Id="rId7" Type="http://schemas.openxmlformats.org/officeDocument/2006/relationships/image" Target="../media/image7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Relationship Id="rId9" Type="http://schemas.openxmlformats.org/officeDocument/2006/relationships/image" Target="../media/image9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13" Type="http://schemas.openxmlformats.org/officeDocument/2006/relationships/image" Target="../media/image20.png"/><Relationship Id="rId3" Type="http://schemas.openxmlformats.org/officeDocument/2006/relationships/image" Target="../media/image11.png"/><Relationship Id="rId7" Type="http://schemas.openxmlformats.org/officeDocument/2006/relationships/image" Target="../media/image14.png"/><Relationship Id="rId12" Type="http://schemas.openxmlformats.org/officeDocument/2006/relationships/image" Target="../media/image19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3.png"/><Relationship Id="rId11" Type="http://schemas.openxmlformats.org/officeDocument/2006/relationships/image" Target="../media/image18.png"/><Relationship Id="rId5" Type="http://schemas.openxmlformats.org/officeDocument/2006/relationships/image" Target="../media/image4.png"/><Relationship Id="rId15" Type="http://schemas.openxmlformats.org/officeDocument/2006/relationships/image" Target="../media/image22.png"/><Relationship Id="rId10" Type="http://schemas.openxmlformats.org/officeDocument/2006/relationships/image" Target="../media/image17.png"/><Relationship Id="rId4" Type="http://schemas.openxmlformats.org/officeDocument/2006/relationships/image" Target="../media/image12.png"/><Relationship Id="rId9" Type="http://schemas.openxmlformats.org/officeDocument/2006/relationships/image" Target="../media/image16.png"/><Relationship Id="rId14" Type="http://schemas.openxmlformats.org/officeDocument/2006/relationships/image" Target="../media/image21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8.png"/><Relationship Id="rId3" Type="http://schemas.openxmlformats.org/officeDocument/2006/relationships/image" Target="../media/image24.png"/><Relationship Id="rId7" Type="http://schemas.openxmlformats.org/officeDocument/2006/relationships/image" Target="../media/image27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6.png"/><Relationship Id="rId5" Type="http://schemas.openxmlformats.org/officeDocument/2006/relationships/image" Target="../media/image25.png"/><Relationship Id="rId10" Type="http://schemas.openxmlformats.org/officeDocument/2006/relationships/image" Target="../media/image30.png"/><Relationship Id="rId4" Type="http://schemas.openxmlformats.org/officeDocument/2006/relationships/image" Target="../media/image4.png"/><Relationship Id="rId9" Type="http://schemas.openxmlformats.org/officeDocument/2006/relationships/image" Target="../media/image29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36.png"/><Relationship Id="rId3" Type="http://schemas.openxmlformats.org/officeDocument/2006/relationships/image" Target="../media/image32.png"/><Relationship Id="rId7" Type="http://schemas.openxmlformats.org/officeDocument/2006/relationships/image" Target="../media/image35.png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4.png"/><Relationship Id="rId11" Type="http://schemas.openxmlformats.org/officeDocument/2006/relationships/image" Target="../media/image39.png"/><Relationship Id="rId5" Type="http://schemas.openxmlformats.org/officeDocument/2006/relationships/image" Target="../media/image33.png"/><Relationship Id="rId10" Type="http://schemas.openxmlformats.org/officeDocument/2006/relationships/image" Target="../media/image38.png"/><Relationship Id="rId4" Type="http://schemas.openxmlformats.org/officeDocument/2006/relationships/image" Target="../media/image4.png"/><Relationship Id="rId9" Type="http://schemas.openxmlformats.org/officeDocument/2006/relationships/image" Target="../media/image37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45.png"/><Relationship Id="rId3" Type="http://schemas.openxmlformats.org/officeDocument/2006/relationships/image" Target="../media/image4.png"/><Relationship Id="rId7" Type="http://schemas.openxmlformats.org/officeDocument/2006/relationships/image" Target="../media/image44.png"/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3.png"/><Relationship Id="rId5" Type="http://schemas.openxmlformats.org/officeDocument/2006/relationships/image" Target="../media/image42.png"/><Relationship Id="rId10" Type="http://schemas.openxmlformats.org/officeDocument/2006/relationships/image" Target="../media/image47.png"/><Relationship Id="rId4" Type="http://schemas.openxmlformats.org/officeDocument/2006/relationships/image" Target="../media/image41.png"/><Relationship Id="rId9" Type="http://schemas.openxmlformats.org/officeDocument/2006/relationships/image" Target="../media/image46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52.png"/><Relationship Id="rId3" Type="http://schemas.openxmlformats.org/officeDocument/2006/relationships/image" Target="../media/image49.png"/><Relationship Id="rId7" Type="http://schemas.openxmlformats.org/officeDocument/2006/relationships/image" Target="../media/image51.png"/><Relationship Id="rId2" Type="http://schemas.openxmlformats.org/officeDocument/2006/relationships/image" Target="../media/image48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0.png"/><Relationship Id="rId5" Type="http://schemas.openxmlformats.org/officeDocument/2006/relationships/image" Target="../media/image42.png"/><Relationship Id="rId10" Type="http://schemas.openxmlformats.org/officeDocument/2006/relationships/image" Target="../media/image54.png"/><Relationship Id="rId4" Type="http://schemas.openxmlformats.org/officeDocument/2006/relationships/image" Target="../media/image4.png"/><Relationship Id="rId9" Type="http://schemas.openxmlformats.org/officeDocument/2006/relationships/image" Target="../media/image53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57.png"/><Relationship Id="rId3" Type="http://schemas.openxmlformats.org/officeDocument/2006/relationships/image" Target="../media/image4.png"/><Relationship Id="rId7" Type="http://schemas.openxmlformats.org/officeDocument/2006/relationships/image" Target="../media/image56.png"/><Relationship Id="rId2" Type="http://schemas.openxmlformats.org/officeDocument/2006/relationships/image" Target="../media/image55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0.png"/><Relationship Id="rId11" Type="http://schemas.openxmlformats.org/officeDocument/2006/relationships/image" Target="../media/image60.png"/><Relationship Id="rId5" Type="http://schemas.openxmlformats.org/officeDocument/2006/relationships/image" Target="../media/image42.png"/><Relationship Id="rId10" Type="http://schemas.openxmlformats.org/officeDocument/2006/relationships/image" Target="../media/image59.png"/><Relationship Id="rId4" Type="http://schemas.openxmlformats.org/officeDocument/2006/relationships/image" Target="../media/image48.png"/><Relationship Id="rId9" Type="http://schemas.openxmlformats.org/officeDocument/2006/relationships/image" Target="../media/image58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66.png"/><Relationship Id="rId3" Type="http://schemas.openxmlformats.org/officeDocument/2006/relationships/image" Target="../media/image62.png"/><Relationship Id="rId7" Type="http://schemas.openxmlformats.org/officeDocument/2006/relationships/image" Target="../media/image65.png"/><Relationship Id="rId2" Type="http://schemas.openxmlformats.org/officeDocument/2006/relationships/image" Target="../media/image6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4.png"/><Relationship Id="rId5" Type="http://schemas.openxmlformats.org/officeDocument/2006/relationships/image" Target="../media/image63.png"/><Relationship Id="rId4" Type="http://schemas.openxmlformats.org/officeDocument/2006/relationships/image" Target="../media/image4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72.png"/><Relationship Id="rId3" Type="http://schemas.openxmlformats.org/officeDocument/2006/relationships/image" Target="../media/image4.png"/><Relationship Id="rId7" Type="http://schemas.openxmlformats.org/officeDocument/2006/relationships/image" Target="../media/image71.png"/><Relationship Id="rId2" Type="http://schemas.openxmlformats.org/officeDocument/2006/relationships/image" Target="../media/image67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0.png"/><Relationship Id="rId5" Type="http://schemas.openxmlformats.org/officeDocument/2006/relationships/image" Target="../media/image69.png"/><Relationship Id="rId4" Type="http://schemas.openxmlformats.org/officeDocument/2006/relationships/image" Target="../media/image68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78.png"/><Relationship Id="rId3" Type="http://schemas.openxmlformats.org/officeDocument/2006/relationships/image" Target="../media/image4.png"/><Relationship Id="rId7" Type="http://schemas.openxmlformats.org/officeDocument/2006/relationships/image" Target="../media/image77.png"/><Relationship Id="rId2" Type="http://schemas.openxmlformats.org/officeDocument/2006/relationships/image" Target="../media/image73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6.png"/><Relationship Id="rId5" Type="http://schemas.openxmlformats.org/officeDocument/2006/relationships/image" Target="../media/image75.png"/><Relationship Id="rId4" Type="http://schemas.openxmlformats.org/officeDocument/2006/relationships/image" Target="../media/image7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" name="Picture 33">
            <a:extLst>
              <a:ext uri="{FF2B5EF4-FFF2-40B4-BE49-F238E27FC236}">
                <a16:creationId xmlns:a16="http://schemas.microsoft.com/office/drawing/2014/main" id="{FE1154D5-B84B-4122-9197-A25F521B81B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72447" y="5279908"/>
            <a:ext cx="4822354" cy="1158340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0007B6FF-3E3F-4738-9AA3-92C83B90FE9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7902" y="1118214"/>
            <a:ext cx="7285351" cy="4273666"/>
          </a:xfrm>
          <a:prstGeom prst="rect">
            <a:avLst/>
          </a:prstGeom>
        </p:spPr>
      </p:pic>
      <p:sp>
        <p:nvSpPr>
          <p:cNvPr id="4" name="Title Placeholder 1">
            <a:extLst>
              <a:ext uri="{FF2B5EF4-FFF2-40B4-BE49-F238E27FC236}">
                <a16:creationId xmlns:a16="http://schemas.microsoft.com/office/drawing/2014/main" id="{67D0239A-28EC-D747-9C6C-513181825690}"/>
              </a:ext>
            </a:extLst>
          </p:cNvPr>
          <p:cNvSpPr txBox="1">
            <a:spLocks/>
          </p:cNvSpPr>
          <p:nvPr/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latin typeface="+mn-lt"/>
              </a:rPr>
              <a:t>Year 3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Week 5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Day 1</a:t>
            </a:r>
          </a:p>
        </p:txBody>
      </p:sp>
      <p:pic>
        <p:nvPicPr>
          <p:cNvPr id="5" name="Picture 4" descr="A clock that is on a white surface&#10;&#10;Description automatically generated">
            <a:extLst>
              <a:ext uri="{FF2B5EF4-FFF2-40B4-BE49-F238E27FC236}">
                <a16:creationId xmlns:a16="http://schemas.microsoft.com/office/drawing/2014/main" id="{186AE61F-A7FB-DF4C-9C1E-4BD058E0A95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556938" y="813676"/>
            <a:ext cx="2066159" cy="2066159"/>
          </a:xfrm>
          <a:prstGeom prst="rect">
            <a:avLst/>
          </a:prstGeom>
        </p:spPr>
      </p:pic>
      <p:cxnSp>
        <p:nvCxnSpPr>
          <p:cNvPr id="11" name="Straight Arrow Connector 10"/>
          <p:cNvCxnSpPr/>
          <p:nvPr/>
        </p:nvCxnSpPr>
        <p:spPr>
          <a:xfrm>
            <a:off x="8589818" y="1834097"/>
            <a:ext cx="0" cy="645867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2" name="Straight Arrow Connector 11"/>
          <p:cNvCxnSpPr/>
          <p:nvPr/>
        </p:nvCxnSpPr>
        <p:spPr>
          <a:xfrm flipV="1">
            <a:off x="8600328" y="1543233"/>
            <a:ext cx="273265" cy="290863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6" name="Straight Connector 25"/>
          <p:cNvCxnSpPr/>
          <p:nvPr/>
        </p:nvCxnSpPr>
        <p:spPr>
          <a:xfrm flipV="1">
            <a:off x="2623020" y="5951199"/>
            <a:ext cx="209550" cy="13335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7" name="Straight Connector 26"/>
          <p:cNvCxnSpPr/>
          <p:nvPr/>
        </p:nvCxnSpPr>
        <p:spPr>
          <a:xfrm flipV="1">
            <a:off x="3016050" y="5975263"/>
            <a:ext cx="209550" cy="13335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8" name="Straight Connector 27"/>
          <p:cNvCxnSpPr/>
          <p:nvPr/>
        </p:nvCxnSpPr>
        <p:spPr>
          <a:xfrm flipV="1">
            <a:off x="3428543" y="5959221"/>
            <a:ext cx="209550" cy="13335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13" name="Picture 12">
            <a:extLst>
              <a:ext uri="{FF2B5EF4-FFF2-40B4-BE49-F238E27FC236}">
                <a16:creationId xmlns:a16="http://schemas.microsoft.com/office/drawing/2014/main" id="{4EE7174A-6711-4A1E-A576-2E051B68D3FD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979018" y="1593101"/>
            <a:ext cx="1127858" cy="1127858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59D595BC-977F-4AA8-A232-01A7C20DB502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291223" y="1578092"/>
            <a:ext cx="1127858" cy="1127858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94E2AA06-E5A9-4D89-848A-1D4C9D9BB6BB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591555" y="1571371"/>
            <a:ext cx="1127858" cy="1127858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0D2A29ED-EE6D-4AA8-BBC3-FE452CA4FB86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897825" y="1566950"/>
            <a:ext cx="1127858" cy="1127858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0897C821-1E6A-4A7E-ADB1-FAA60E4939AE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219695" y="1571371"/>
            <a:ext cx="1127858" cy="1127858"/>
          </a:xfrm>
          <a:prstGeom prst="rect">
            <a:avLst/>
          </a:prstGeom>
        </p:spPr>
      </p:pic>
      <p:pic>
        <p:nvPicPr>
          <p:cNvPr id="31" name="Picture 30">
            <a:extLst>
              <a:ext uri="{FF2B5EF4-FFF2-40B4-BE49-F238E27FC236}">
                <a16:creationId xmlns:a16="http://schemas.microsoft.com/office/drawing/2014/main" id="{2A2A2FA1-5226-4FF5-98A9-5FC657B9EB4D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525965" y="1560557"/>
            <a:ext cx="1127858" cy="1127858"/>
          </a:xfrm>
          <a:prstGeom prst="rect">
            <a:avLst/>
          </a:prstGeom>
        </p:spPr>
      </p:pic>
      <p:pic>
        <p:nvPicPr>
          <p:cNvPr id="32" name="Picture 31">
            <a:extLst>
              <a:ext uri="{FF2B5EF4-FFF2-40B4-BE49-F238E27FC236}">
                <a16:creationId xmlns:a16="http://schemas.microsoft.com/office/drawing/2014/main" id="{6C226FDA-25A2-476A-AADF-CD920BE24FF7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832235" y="1560557"/>
            <a:ext cx="1127858" cy="1127858"/>
          </a:xfrm>
          <a:prstGeom prst="rect">
            <a:avLst/>
          </a:prstGeom>
        </p:spPr>
      </p:pic>
      <p:pic>
        <p:nvPicPr>
          <p:cNvPr id="33" name="Picture 32">
            <a:extLst>
              <a:ext uri="{FF2B5EF4-FFF2-40B4-BE49-F238E27FC236}">
                <a16:creationId xmlns:a16="http://schemas.microsoft.com/office/drawing/2014/main" id="{5058A33E-4A16-4505-8693-FB65EFCF8E2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135483" y="1543233"/>
            <a:ext cx="1127858" cy="1127858"/>
          </a:xfrm>
          <a:prstGeom prst="rect">
            <a:avLst/>
          </a:prstGeom>
        </p:spPr>
      </p:pic>
      <p:pic>
        <p:nvPicPr>
          <p:cNvPr id="35" name="Picture 34">
            <a:extLst>
              <a:ext uri="{FF2B5EF4-FFF2-40B4-BE49-F238E27FC236}">
                <a16:creationId xmlns:a16="http://schemas.microsoft.com/office/drawing/2014/main" id="{B1EBB141-BF85-44A1-8111-3F0FA00FAECB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663083" y="1137144"/>
            <a:ext cx="2584928" cy="859611"/>
          </a:xfrm>
          <a:prstGeom prst="rect">
            <a:avLst/>
          </a:prstGeom>
        </p:spPr>
      </p:pic>
      <p:pic>
        <p:nvPicPr>
          <p:cNvPr id="36" name="Picture 35">
            <a:extLst>
              <a:ext uri="{FF2B5EF4-FFF2-40B4-BE49-F238E27FC236}">
                <a16:creationId xmlns:a16="http://schemas.microsoft.com/office/drawing/2014/main" id="{FD1D1C99-E2C2-4EC2-8657-AAF5DDA4B12D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072058" y="2593271"/>
            <a:ext cx="2591025" cy="859611"/>
          </a:xfrm>
          <a:prstGeom prst="rect">
            <a:avLst/>
          </a:prstGeom>
        </p:spPr>
      </p:pic>
      <p:pic>
        <p:nvPicPr>
          <p:cNvPr id="38" name="Picture 37">
            <a:extLst>
              <a:ext uri="{FF2B5EF4-FFF2-40B4-BE49-F238E27FC236}">
                <a16:creationId xmlns:a16="http://schemas.microsoft.com/office/drawing/2014/main" id="{01B6600A-DAD1-4005-99B6-D79D363CD3D7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072058" y="3524605"/>
            <a:ext cx="2591025" cy="859611"/>
          </a:xfrm>
          <a:prstGeom prst="rect">
            <a:avLst/>
          </a:prstGeom>
        </p:spPr>
      </p:pic>
      <p:pic>
        <p:nvPicPr>
          <p:cNvPr id="39" name="Picture 38">
            <a:extLst>
              <a:ext uri="{FF2B5EF4-FFF2-40B4-BE49-F238E27FC236}">
                <a16:creationId xmlns:a16="http://schemas.microsoft.com/office/drawing/2014/main" id="{7589E274-7764-4B0A-BF06-E72E6D0323F2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4971704" y="5678807"/>
            <a:ext cx="3042168" cy="8596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56149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" name="Picture 37">
            <a:extLst>
              <a:ext uri="{FF2B5EF4-FFF2-40B4-BE49-F238E27FC236}">
                <a16:creationId xmlns:a16="http://schemas.microsoft.com/office/drawing/2014/main" id="{4090DA75-71DD-44B7-8E9E-CC0D2580A01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661653" y="2044161"/>
            <a:ext cx="2981202" cy="1639966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7219966A-B893-4118-B553-9FB6A7633F2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6938" y="1118519"/>
            <a:ext cx="7285351" cy="5584420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662655BA-8D8F-46F6-9F4F-5C200CDB4F7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450477" y="1719741"/>
            <a:ext cx="4267570" cy="1560711"/>
          </a:xfrm>
          <a:prstGeom prst="rect">
            <a:avLst/>
          </a:prstGeom>
        </p:spPr>
      </p:pic>
      <p:sp>
        <p:nvSpPr>
          <p:cNvPr id="4" name="Title Placeholder 1">
            <a:extLst>
              <a:ext uri="{FF2B5EF4-FFF2-40B4-BE49-F238E27FC236}">
                <a16:creationId xmlns:a16="http://schemas.microsoft.com/office/drawing/2014/main" id="{67D0239A-28EC-D747-9C6C-513181825690}"/>
              </a:ext>
            </a:extLst>
          </p:cNvPr>
          <p:cNvSpPr txBox="1">
            <a:spLocks/>
          </p:cNvSpPr>
          <p:nvPr/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latin typeface="+mn-lt"/>
              </a:rPr>
              <a:t>Year 3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Week 5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Day 2</a:t>
            </a:r>
          </a:p>
        </p:txBody>
      </p:sp>
      <p:pic>
        <p:nvPicPr>
          <p:cNvPr id="5" name="Picture 4" descr="A clock that is on a white surface&#10;&#10;Description automatically generated">
            <a:extLst>
              <a:ext uri="{FF2B5EF4-FFF2-40B4-BE49-F238E27FC236}">
                <a16:creationId xmlns:a16="http://schemas.microsoft.com/office/drawing/2014/main" id="{186AE61F-A7FB-DF4C-9C1E-4BD058E0A955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556938" y="813676"/>
            <a:ext cx="2066159" cy="2066159"/>
          </a:xfrm>
          <a:prstGeom prst="rect">
            <a:avLst/>
          </a:prstGeom>
        </p:spPr>
      </p:pic>
      <p:cxnSp>
        <p:nvCxnSpPr>
          <p:cNvPr id="12" name="Straight Arrow Connector 11"/>
          <p:cNvCxnSpPr/>
          <p:nvPr/>
        </p:nvCxnSpPr>
        <p:spPr>
          <a:xfrm flipV="1">
            <a:off x="8589818" y="1524000"/>
            <a:ext cx="526473" cy="310096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3" name="Straight Arrow Connector 12"/>
          <p:cNvCxnSpPr/>
          <p:nvPr/>
        </p:nvCxnSpPr>
        <p:spPr>
          <a:xfrm flipH="1">
            <a:off x="8257369" y="1834095"/>
            <a:ext cx="342959" cy="410341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18" name="Picture 17">
            <a:extLst>
              <a:ext uri="{FF2B5EF4-FFF2-40B4-BE49-F238E27FC236}">
                <a16:creationId xmlns:a16="http://schemas.microsoft.com/office/drawing/2014/main" id="{A655ACB8-3E05-42FB-85CA-956E075E016F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791920" y="2607303"/>
            <a:ext cx="627942" cy="512108"/>
          </a:xfrm>
          <a:prstGeom prst="rect">
            <a:avLst/>
          </a:prstGeom>
        </p:spPr>
      </p:pic>
      <p:pic>
        <p:nvPicPr>
          <p:cNvPr id="27" name="Picture 26">
            <a:extLst>
              <a:ext uri="{FF2B5EF4-FFF2-40B4-BE49-F238E27FC236}">
                <a16:creationId xmlns:a16="http://schemas.microsoft.com/office/drawing/2014/main" id="{3E0C6305-DE4A-4806-BB62-B27D50D1056C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605013" y="2190955"/>
            <a:ext cx="627942" cy="512108"/>
          </a:xfrm>
          <a:prstGeom prst="rect">
            <a:avLst/>
          </a:prstGeom>
        </p:spPr>
      </p:pic>
      <p:pic>
        <p:nvPicPr>
          <p:cNvPr id="32" name="Picture 31">
            <a:extLst>
              <a:ext uri="{FF2B5EF4-FFF2-40B4-BE49-F238E27FC236}">
                <a16:creationId xmlns:a16="http://schemas.microsoft.com/office/drawing/2014/main" id="{A2F17F10-4D93-4480-AC63-B27D97315E65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101288" y="2196002"/>
            <a:ext cx="627942" cy="512108"/>
          </a:xfrm>
          <a:prstGeom prst="rect">
            <a:avLst/>
          </a:prstGeom>
        </p:spPr>
      </p:pic>
      <p:pic>
        <p:nvPicPr>
          <p:cNvPr id="33" name="Picture 32">
            <a:extLst>
              <a:ext uri="{FF2B5EF4-FFF2-40B4-BE49-F238E27FC236}">
                <a16:creationId xmlns:a16="http://schemas.microsoft.com/office/drawing/2014/main" id="{F24DFF66-3FF4-4BA3-A97F-36DB7C7554E1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590611" y="2191229"/>
            <a:ext cx="627942" cy="512108"/>
          </a:xfrm>
          <a:prstGeom prst="rect">
            <a:avLst/>
          </a:prstGeom>
        </p:spPr>
      </p:pic>
      <p:pic>
        <p:nvPicPr>
          <p:cNvPr id="34" name="Picture 33">
            <a:extLst>
              <a:ext uri="{FF2B5EF4-FFF2-40B4-BE49-F238E27FC236}">
                <a16:creationId xmlns:a16="http://schemas.microsoft.com/office/drawing/2014/main" id="{96EBF6AE-19E8-41CF-B11B-F194C484B073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104261" y="2198689"/>
            <a:ext cx="627942" cy="512108"/>
          </a:xfrm>
          <a:prstGeom prst="rect">
            <a:avLst/>
          </a:prstGeom>
        </p:spPr>
      </p:pic>
      <p:pic>
        <p:nvPicPr>
          <p:cNvPr id="35" name="Picture 34">
            <a:extLst>
              <a:ext uri="{FF2B5EF4-FFF2-40B4-BE49-F238E27FC236}">
                <a16:creationId xmlns:a16="http://schemas.microsoft.com/office/drawing/2014/main" id="{75601EF2-66C2-458C-A0AC-75FD3F116D9C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175161" y="2643560"/>
            <a:ext cx="627942" cy="512108"/>
          </a:xfrm>
          <a:prstGeom prst="rect">
            <a:avLst/>
          </a:prstGeom>
        </p:spPr>
      </p:pic>
      <p:pic>
        <p:nvPicPr>
          <p:cNvPr id="36" name="Picture 35">
            <a:extLst>
              <a:ext uri="{FF2B5EF4-FFF2-40B4-BE49-F238E27FC236}">
                <a16:creationId xmlns:a16="http://schemas.microsoft.com/office/drawing/2014/main" id="{85A2CC4B-E340-48E1-8335-D75174719683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652065" y="2660838"/>
            <a:ext cx="627942" cy="512108"/>
          </a:xfrm>
          <a:prstGeom prst="rect">
            <a:avLst/>
          </a:prstGeom>
        </p:spPr>
      </p:pic>
      <p:pic>
        <p:nvPicPr>
          <p:cNvPr id="37" name="Picture 36">
            <a:extLst>
              <a:ext uri="{FF2B5EF4-FFF2-40B4-BE49-F238E27FC236}">
                <a16:creationId xmlns:a16="http://schemas.microsoft.com/office/drawing/2014/main" id="{D79F80D3-ED37-45BD-83F2-147568871D78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128969" y="2675294"/>
            <a:ext cx="627942" cy="512108"/>
          </a:xfrm>
          <a:prstGeom prst="rect">
            <a:avLst/>
          </a:prstGeom>
        </p:spPr>
      </p:pic>
      <p:pic>
        <p:nvPicPr>
          <p:cNvPr id="39" name="Picture 38">
            <a:extLst>
              <a:ext uri="{FF2B5EF4-FFF2-40B4-BE49-F238E27FC236}">
                <a16:creationId xmlns:a16="http://schemas.microsoft.com/office/drawing/2014/main" id="{7A5EFE3E-BD9D-4DCB-9FC2-6595EAEC21D4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737173" y="1587398"/>
            <a:ext cx="1615580" cy="859611"/>
          </a:xfrm>
          <a:prstGeom prst="rect">
            <a:avLst/>
          </a:prstGeom>
        </p:spPr>
      </p:pic>
      <p:pic>
        <p:nvPicPr>
          <p:cNvPr id="40" name="Picture 39">
            <a:extLst>
              <a:ext uri="{FF2B5EF4-FFF2-40B4-BE49-F238E27FC236}">
                <a16:creationId xmlns:a16="http://schemas.microsoft.com/office/drawing/2014/main" id="{F4282CBF-9D9D-479A-9C32-0BDFED6864B5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633355" y="3727201"/>
            <a:ext cx="1560711" cy="865707"/>
          </a:xfrm>
          <a:prstGeom prst="rect">
            <a:avLst/>
          </a:prstGeom>
        </p:spPr>
      </p:pic>
      <p:pic>
        <p:nvPicPr>
          <p:cNvPr id="41" name="Picture 40">
            <a:extLst>
              <a:ext uri="{FF2B5EF4-FFF2-40B4-BE49-F238E27FC236}">
                <a16:creationId xmlns:a16="http://schemas.microsoft.com/office/drawing/2014/main" id="{A83B51DC-3C06-43B7-89F1-83CD988B6765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3226751" y="3794262"/>
            <a:ext cx="829128" cy="731583"/>
          </a:xfrm>
          <a:prstGeom prst="rect">
            <a:avLst/>
          </a:prstGeom>
        </p:spPr>
      </p:pic>
      <p:pic>
        <p:nvPicPr>
          <p:cNvPr id="42" name="Picture 41">
            <a:extLst>
              <a:ext uri="{FF2B5EF4-FFF2-40B4-BE49-F238E27FC236}">
                <a16:creationId xmlns:a16="http://schemas.microsoft.com/office/drawing/2014/main" id="{00E79021-AECF-4C02-9AF6-B744AC06F4A0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3929830" y="3785986"/>
            <a:ext cx="829128" cy="731583"/>
          </a:xfrm>
          <a:prstGeom prst="rect">
            <a:avLst/>
          </a:prstGeom>
        </p:spPr>
      </p:pic>
      <p:pic>
        <p:nvPicPr>
          <p:cNvPr id="43" name="Picture 42">
            <a:extLst>
              <a:ext uri="{FF2B5EF4-FFF2-40B4-BE49-F238E27FC236}">
                <a16:creationId xmlns:a16="http://schemas.microsoft.com/office/drawing/2014/main" id="{700C150A-EE85-4E09-8233-5FA1BC09E6F3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4587112" y="3623499"/>
            <a:ext cx="1091279" cy="969348"/>
          </a:xfrm>
          <a:prstGeom prst="rect">
            <a:avLst/>
          </a:prstGeom>
        </p:spPr>
      </p:pic>
      <p:pic>
        <p:nvPicPr>
          <p:cNvPr id="44" name="Picture 43">
            <a:extLst>
              <a:ext uri="{FF2B5EF4-FFF2-40B4-BE49-F238E27FC236}">
                <a16:creationId xmlns:a16="http://schemas.microsoft.com/office/drawing/2014/main" id="{21B517BB-F83E-46EC-9896-E9A1D2AC0E94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5452852" y="3598299"/>
            <a:ext cx="1079086" cy="1085182"/>
          </a:xfrm>
          <a:prstGeom prst="rect">
            <a:avLst/>
          </a:prstGeom>
        </p:spPr>
      </p:pic>
      <p:pic>
        <p:nvPicPr>
          <p:cNvPr id="45" name="Picture 44">
            <a:extLst>
              <a:ext uri="{FF2B5EF4-FFF2-40B4-BE49-F238E27FC236}">
                <a16:creationId xmlns:a16="http://schemas.microsoft.com/office/drawing/2014/main" id="{A84B419B-4B47-4F73-B177-1674BD2B6421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6202058" y="3568308"/>
            <a:ext cx="1152244" cy="1060796"/>
          </a:xfrm>
          <a:prstGeom prst="rect">
            <a:avLst/>
          </a:prstGeom>
        </p:spPr>
      </p:pic>
      <p:pic>
        <p:nvPicPr>
          <p:cNvPr id="46" name="Picture 45">
            <a:extLst>
              <a:ext uri="{FF2B5EF4-FFF2-40B4-BE49-F238E27FC236}">
                <a16:creationId xmlns:a16="http://schemas.microsoft.com/office/drawing/2014/main" id="{E496361C-E849-4A47-A27A-F69862B95D31}"/>
              </a:ext>
            </a:extLst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7105453" y="3711084"/>
            <a:ext cx="2584928" cy="859611"/>
          </a:xfrm>
          <a:prstGeom prst="rect">
            <a:avLst/>
          </a:prstGeom>
        </p:spPr>
      </p:pic>
      <p:pic>
        <p:nvPicPr>
          <p:cNvPr id="48" name="Picture 47">
            <a:extLst>
              <a:ext uri="{FF2B5EF4-FFF2-40B4-BE49-F238E27FC236}">
                <a16:creationId xmlns:a16="http://schemas.microsoft.com/office/drawing/2014/main" id="{C4D4A5DA-B0BF-4E0B-99E1-9EBD4AF8FA36}"/>
              </a:ext>
            </a:extLst>
          </p:cNvPr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4210685" y="4510937"/>
            <a:ext cx="3036071" cy="859611"/>
          </a:xfrm>
          <a:prstGeom prst="rect">
            <a:avLst/>
          </a:prstGeom>
        </p:spPr>
      </p:pic>
      <p:pic>
        <p:nvPicPr>
          <p:cNvPr id="49" name="Picture 48">
            <a:extLst>
              <a:ext uri="{FF2B5EF4-FFF2-40B4-BE49-F238E27FC236}">
                <a16:creationId xmlns:a16="http://schemas.microsoft.com/office/drawing/2014/main" id="{7B50045C-8674-4EF7-8655-56DA84C9391D}"/>
              </a:ext>
            </a:extLst>
          </p:cNvPr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4156005" y="5512461"/>
            <a:ext cx="2584928" cy="8596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82038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B0F0EC83-97D2-4504-8ED5-9D3F921A2C1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51774" y="1765603"/>
            <a:ext cx="4816257" cy="2017951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2A1A9C12-3F1E-4364-BB87-A23F5353AC9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3221" y="1201692"/>
            <a:ext cx="7285351" cy="5584420"/>
          </a:xfrm>
          <a:prstGeom prst="rect">
            <a:avLst/>
          </a:prstGeom>
        </p:spPr>
      </p:pic>
      <p:sp>
        <p:nvSpPr>
          <p:cNvPr id="4" name="Title Placeholder 1">
            <a:extLst>
              <a:ext uri="{FF2B5EF4-FFF2-40B4-BE49-F238E27FC236}">
                <a16:creationId xmlns:a16="http://schemas.microsoft.com/office/drawing/2014/main" id="{67D0239A-28EC-D747-9C6C-513181825690}"/>
              </a:ext>
            </a:extLst>
          </p:cNvPr>
          <p:cNvSpPr txBox="1">
            <a:spLocks/>
          </p:cNvSpPr>
          <p:nvPr/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latin typeface="+mn-lt"/>
              </a:rPr>
              <a:t>Year 3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Week 5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Day 3</a:t>
            </a:r>
          </a:p>
        </p:txBody>
      </p:sp>
      <p:pic>
        <p:nvPicPr>
          <p:cNvPr id="5" name="Picture 4" descr="A clock that is on a white surface&#10;&#10;Description automatically generated">
            <a:extLst>
              <a:ext uri="{FF2B5EF4-FFF2-40B4-BE49-F238E27FC236}">
                <a16:creationId xmlns:a16="http://schemas.microsoft.com/office/drawing/2014/main" id="{186AE61F-A7FB-DF4C-9C1E-4BD058E0A95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556938" y="813676"/>
            <a:ext cx="2066159" cy="2066159"/>
          </a:xfrm>
          <a:prstGeom prst="rect">
            <a:avLst/>
          </a:prstGeom>
        </p:spPr>
      </p:pic>
      <p:cxnSp>
        <p:nvCxnSpPr>
          <p:cNvPr id="12" name="Straight Arrow Connector 11"/>
          <p:cNvCxnSpPr/>
          <p:nvPr/>
        </p:nvCxnSpPr>
        <p:spPr>
          <a:xfrm>
            <a:off x="8589819" y="1834096"/>
            <a:ext cx="729735" cy="230231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3" name="Straight Arrow Connector 12"/>
          <p:cNvCxnSpPr/>
          <p:nvPr/>
        </p:nvCxnSpPr>
        <p:spPr>
          <a:xfrm flipH="1">
            <a:off x="8257369" y="1834095"/>
            <a:ext cx="342960" cy="410341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11" name="Picture 10">
            <a:extLst>
              <a:ext uri="{FF2B5EF4-FFF2-40B4-BE49-F238E27FC236}">
                <a16:creationId xmlns:a16="http://schemas.microsoft.com/office/drawing/2014/main" id="{19D5E6CD-79CB-4B64-960D-905C45AE834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845564" y="2349414"/>
            <a:ext cx="262151" cy="317019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A8DEA132-29B3-422E-B342-A439BD0FE2F5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699364" y="3127220"/>
            <a:ext cx="262151" cy="317019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5CE0EA62-DB7C-4A2D-9781-562F48BBF846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564827" y="2349583"/>
            <a:ext cx="262151" cy="317019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5BA226DC-1536-4C53-B35F-B92389FCC454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191687" y="2353795"/>
            <a:ext cx="262151" cy="317019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1B46E874-746B-461B-99E2-579587CEBA3C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184474" y="2785814"/>
            <a:ext cx="262151" cy="317019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78A8CA72-1F2E-4C04-BE1E-13DCCF67FBA0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845565" y="2784770"/>
            <a:ext cx="262151" cy="317019"/>
          </a:xfrm>
          <a:prstGeom prst="rect">
            <a:avLst/>
          </a:prstGeom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id="{C6A6C349-1904-433F-8498-10147EDC00F6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457584" y="2778781"/>
            <a:ext cx="262151" cy="317019"/>
          </a:xfrm>
          <a:prstGeom prst="rect">
            <a:avLst/>
          </a:prstGeom>
        </p:spPr>
      </p:pic>
      <p:pic>
        <p:nvPicPr>
          <p:cNvPr id="21" name="Picture 20">
            <a:extLst>
              <a:ext uri="{FF2B5EF4-FFF2-40B4-BE49-F238E27FC236}">
                <a16:creationId xmlns:a16="http://schemas.microsoft.com/office/drawing/2014/main" id="{4972E29F-4A9C-4B1E-9FE9-0DF0F9AC259B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191688" y="3248941"/>
            <a:ext cx="262151" cy="317019"/>
          </a:xfrm>
          <a:prstGeom prst="rect">
            <a:avLst/>
          </a:prstGeom>
        </p:spPr>
      </p:pic>
      <p:pic>
        <p:nvPicPr>
          <p:cNvPr id="22" name="Picture 21">
            <a:extLst>
              <a:ext uri="{FF2B5EF4-FFF2-40B4-BE49-F238E27FC236}">
                <a16:creationId xmlns:a16="http://schemas.microsoft.com/office/drawing/2014/main" id="{AE3E3E5C-BCDF-4CD3-AD5E-A225BE6C7626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824282" y="3264380"/>
            <a:ext cx="262151" cy="317019"/>
          </a:xfrm>
          <a:prstGeom prst="rect">
            <a:avLst/>
          </a:prstGeom>
        </p:spPr>
      </p:pic>
      <p:pic>
        <p:nvPicPr>
          <p:cNvPr id="23" name="Picture 22">
            <a:extLst>
              <a:ext uri="{FF2B5EF4-FFF2-40B4-BE49-F238E27FC236}">
                <a16:creationId xmlns:a16="http://schemas.microsoft.com/office/drawing/2014/main" id="{D983A9B2-7508-447B-B579-098D955EF627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467128" y="3248941"/>
            <a:ext cx="262151" cy="317019"/>
          </a:xfrm>
          <a:prstGeom prst="rect">
            <a:avLst/>
          </a:prstGeom>
        </p:spPr>
      </p:pic>
      <p:pic>
        <p:nvPicPr>
          <p:cNvPr id="24" name="Picture 23">
            <a:extLst>
              <a:ext uri="{FF2B5EF4-FFF2-40B4-BE49-F238E27FC236}">
                <a16:creationId xmlns:a16="http://schemas.microsoft.com/office/drawing/2014/main" id="{ED020C40-A9C2-48EB-92E3-CF7BB4D72648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457583" y="2349583"/>
            <a:ext cx="262151" cy="317019"/>
          </a:xfrm>
          <a:prstGeom prst="rect">
            <a:avLst/>
          </a:prstGeom>
        </p:spPr>
      </p:pic>
      <p:pic>
        <p:nvPicPr>
          <p:cNvPr id="25" name="Picture 24">
            <a:extLst>
              <a:ext uri="{FF2B5EF4-FFF2-40B4-BE49-F238E27FC236}">
                <a16:creationId xmlns:a16="http://schemas.microsoft.com/office/drawing/2014/main" id="{00D456BC-AB6A-4D27-941F-2285564B35AB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380223" y="2407081"/>
            <a:ext cx="2981202" cy="1639966"/>
          </a:xfrm>
          <a:prstGeom prst="rect">
            <a:avLst/>
          </a:prstGeom>
        </p:spPr>
      </p:pic>
      <p:pic>
        <p:nvPicPr>
          <p:cNvPr id="26" name="Picture 25">
            <a:extLst>
              <a:ext uri="{FF2B5EF4-FFF2-40B4-BE49-F238E27FC236}">
                <a16:creationId xmlns:a16="http://schemas.microsoft.com/office/drawing/2014/main" id="{27D9BA9E-F43A-431A-95B2-42A4BEA50684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797920" y="1204716"/>
            <a:ext cx="1518036" cy="859611"/>
          </a:xfrm>
          <a:prstGeom prst="rect">
            <a:avLst/>
          </a:prstGeom>
        </p:spPr>
      </p:pic>
      <p:pic>
        <p:nvPicPr>
          <p:cNvPr id="28" name="Picture 27">
            <a:extLst>
              <a:ext uri="{FF2B5EF4-FFF2-40B4-BE49-F238E27FC236}">
                <a16:creationId xmlns:a16="http://schemas.microsoft.com/office/drawing/2014/main" id="{2CDA7237-8645-4B86-A36A-1CABAC7D5C67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235291" y="3617241"/>
            <a:ext cx="2584928" cy="859611"/>
          </a:xfrm>
          <a:prstGeom prst="rect">
            <a:avLst/>
          </a:prstGeom>
        </p:spPr>
      </p:pic>
      <p:pic>
        <p:nvPicPr>
          <p:cNvPr id="29" name="Picture 28">
            <a:extLst>
              <a:ext uri="{FF2B5EF4-FFF2-40B4-BE49-F238E27FC236}">
                <a16:creationId xmlns:a16="http://schemas.microsoft.com/office/drawing/2014/main" id="{625C395E-57BA-4241-8CB5-64AC83B59AFC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5564258" y="4594066"/>
            <a:ext cx="3036071" cy="859611"/>
          </a:xfrm>
          <a:prstGeom prst="rect">
            <a:avLst/>
          </a:prstGeom>
        </p:spPr>
      </p:pic>
      <p:pic>
        <p:nvPicPr>
          <p:cNvPr id="31" name="Picture 30">
            <a:extLst>
              <a:ext uri="{FF2B5EF4-FFF2-40B4-BE49-F238E27FC236}">
                <a16:creationId xmlns:a16="http://schemas.microsoft.com/office/drawing/2014/main" id="{BF87A3B1-F9DE-4D3B-A047-88818BE8FFA0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4382400" y="5545263"/>
            <a:ext cx="2584928" cy="8596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929083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F97B38EA-03D4-414D-801B-1633B93E8F0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80325" y="1771902"/>
            <a:ext cx="4816257" cy="1938696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9DA740E0-0E2B-4DFF-9F4D-91B0D547CFD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6070" y="1053608"/>
            <a:ext cx="7285351" cy="5584420"/>
          </a:xfrm>
          <a:prstGeom prst="rect">
            <a:avLst/>
          </a:prstGeom>
        </p:spPr>
      </p:pic>
      <p:sp>
        <p:nvSpPr>
          <p:cNvPr id="4" name="Title Placeholder 1">
            <a:extLst>
              <a:ext uri="{FF2B5EF4-FFF2-40B4-BE49-F238E27FC236}">
                <a16:creationId xmlns:a16="http://schemas.microsoft.com/office/drawing/2014/main" id="{67D0239A-28EC-D747-9C6C-513181825690}"/>
              </a:ext>
            </a:extLst>
          </p:cNvPr>
          <p:cNvSpPr txBox="1">
            <a:spLocks/>
          </p:cNvSpPr>
          <p:nvPr/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latin typeface="+mn-lt"/>
              </a:rPr>
              <a:t>Year 3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Week 5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Day 4</a:t>
            </a:r>
          </a:p>
        </p:txBody>
      </p:sp>
      <p:pic>
        <p:nvPicPr>
          <p:cNvPr id="5" name="Picture 4" descr="A clock that is on a white surface&#10;&#10;Description automatically generated">
            <a:extLst>
              <a:ext uri="{FF2B5EF4-FFF2-40B4-BE49-F238E27FC236}">
                <a16:creationId xmlns:a16="http://schemas.microsoft.com/office/drawing/2014/main" id="{186AE61F-A7FB-DF4C-9C1E-4BD058E0A95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556938" y="813676"/>
            <a:ext cx="2066159" cy="2066159"/>
          </a:xfrm>
          <a:prstGeom prst="rect">
            <a:avLst/>
          </a:prstGeom>
        </p:spPr>
      </p:pic>
      <p:cxnSp>
        <p:nvCxnSpPr>
          <p:cNvPr id="12" name="Straight Arrow Connector 11"/>
          <p:cNvCxnSpPr/>
          <p:nvPr/>
        </p:nvCxnSpPr>
        <p:spPr>
          <a:xfrm flipH="1" flipV="1">
            <a:off x="8284482" y="1316182"/>
            <a:ext cx="305337" cy="517914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3" name="Straight Arrow Connector 12"/>
          <p:cNvCxnSpPr/>
          <p:nvPr/>
        </p:nvCxnSpPr>
        <p:spPr>
          <a:xfrm>
            <a:off x="8589819" y="1844846"/>
            <a:ext cx="360217" cy="410341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11" name="Picture 10">
            <a:extLst>
              <a:ext uri="{FF2B5EF4-FFF2-40B4-BE49-F238E27FC236}">
                <a16:creationId xmlns:a16="http://schemas.microsoft.com/office/drawing/2014/main" id="{4607FBE3-39A0-4481-AC4B-73C2D9F2011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854062" y="3174126"/>
            <a:ext cx="347502" cy="347502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B09356B7-A159-4EF2-9AD9-1E0EFDC6FD55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189626" y="3161878"/>
            <a:ext cx="347502" cy="347502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CA4067C2-6DFD-4401-842A-1A79B24FBA84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291995" y="3161878"/>
            <a:ext cx="347502" cy="347502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3DDDAC1C-FC35-4F89-838A-B0A8F6DEC8DE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432835" y="3161878"/>
            <a:ext cx="347502" cy="347502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1A904FB2-B173-496D-8F9D-01B47F781A05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033641" y="3161878"/>
            <a:ext cx="347502" cy="347502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485C4EE9-9853-4542-966A-3500D3AA33B7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852187" y="2707225"/>
            <a:ext cx="347502" cy="347502"/>
          </a:xfrm>
          <a:prstGeom prst="rect">
            <a:avLst/>
          </a:prstGeom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id="{A400FE00-3838-4F76-B8FC-A19631EA496B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458280" y="2723589"/>
            <a:ext cx="347502" cy="347502"/>
          </a:xfrm>
          <a:prstGeom prst="rect">
            <a:avLst/>
          </a:prstGeom>
        </p:spPr>
      </p:pic>
      <p:pic>
        <p:nvPicPr>
          <p:cNvPr id="21" name="Picture 20">
            <a:extLst>
              <a:ext uri="{FF2B5EF4-FFF2-40B4-BE49-F238E27FC236}">
                <a16:creationId xmlns:a16="http://schemas.microsoft.com/office/drawing/2014/main" id="{9FCC63BE-C12E-4C30-B83B-83B93B7AA65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053755" y="2718178"/>
            <a:ext cx="347502" cy="347502"/>
          </a:xfrm>
          <a:prstGeom prst="rect">
            <a:avLst/>
          </a:prstGeom>
        </p:spPr>
      </p:pic>
      <p:pic>
        <p:nvPicPr>
          <p:cNvPr id="22" name="Picture 21">
            <a:extLst>
              <a:ext uri="{FF2B5EF4-FFF2-40B4-BE49-F238E27FC236}">
                <a16:creationId xmlns:a16="http://schemas.microsoft.com/office/drawing/2014/main" id="{3925D225-D00F-49B7-A834-E7389D75D1C0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650947" y="2251138"/>
            <a:ext cx="347502" cy="347502"/>
          </a:xfrm>
          <a:prstGeom prst="rect">
            <a:avLst/>
          </a:prstGeom>
        </p:spPr>
      </p:pic>
      <p:pic>
        <p:nvPicPr>
          <p:cNvPr id="23" name="Picture 22">
            <a:extLst>
              <a:ext uri="{FF2B5EF4-FFF2-40B4-BE49-F238E27FC236}">
                <a16:creationId xmlns:a16="http://schemas.microsoft.com/office/drawing/2014/main" id="{81F956BC-7601-447E-82AE-923312A44E30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260077" y="2256926"/>
            <a:ext cx="347502" cy="347502"/>
          </a:xfrm>
          <a:prstGeom prst="rect">
            <a:avLst/>
          </a:prstGeom>
        </p:spPr>
      </p:pic>
      <p:pic>
        <p:nvPicPr>
          <p:cNvPr id="32" name="Picture 31">
            <a:extLst>
              <a:ext uri="{FF2B5EF4-FFF2-40B4-BE49-F238E27FC236}">
                <a16:creationId xmlns:a16="http://schemas.microsoft.com/office/drawing/2014/main" id="{F2307A38-EDCB-4571-8E0E-CC75BE16CC3B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866943" y="2262261"/>
            <a:ext cx="347502" cy="347502"/>
          </a:xfrm>
          <a:prstGeom prst="rect">
            <a:avLst/>
          </a:prstGeom>
        </p:spPr>
      </p:pic>
      <p:pic>
        <p:nvPicPr>
          <p:cNvPr id="33" name="Picture 32">
            <a:extLst>
              <a:ext uri="{FF2B5EF4-FFF2-40B4-BE49-F238E27FC236}">
                <a16:creationId xmlns:a16="http://schemas.microsoft.com/office/drawing/2014/main" id="{64DAF7B3-08F3-454C-BBE9-6AE8BA5BB88E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445419" y="2245182"/>
            <a:ext cx="347502" cy="347502"/>
          </a:xfrm>
          <a:prstGeom prst="rect">
            <a:avLst/>
          </a:prstGeom>
        </p:spPr>
      </p:pic>
      <p:pic>
        <p:nvPicPr>
          <p:cNvPr id="34" name="Picture 33">
            <a:extLst>
              <a:ext uri="{FF2B5EF4-FFF2-40B4-BE49-F238E27FC236}">
                <a16:creationId xmlns:a16="http://schemas.microsoft.com/office/drawing/2014/main" id="{F5EB08B9-7B87-440E-B113-A0CAEC3F4CBE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033641" y="2251277"/>
            <a:ext cx="347502" cy="347502"/>
          </a:xfrm>
          <a:prstGeom prst="rect">
            <a:avLst/>
          </a:prstGeom>
        </p:spPr>
      </p:pic>
      <p:pic>
        <p:nvPicPr>
          <p:cNvPr id="35" name="Picture 34">
            <a:extLst>
              <a:ext uri="{FF2B5EF4-FFF2-40B4-BE49-F238E27FC236}">
                <a16:creationId xmlns:a16="http://schemas.microsoft.com/office/drawing/2014/main" id="{8C7E472B-3C0D-41E3-98FD-CD51FD31250F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060605" y="2241076"/>
            <a:ext cx="176799" cy="347502"/>
          </a:xfrm>
          <a:prstGeom prst="rect">
            <a:avLst/>
          </a:prstGeom>
        </p:spPr>
      </p:pic>
      <p:pic>
        <p:nvPicPr>
          <p:cNvPr id="36" name="Picture 35">
            <a:extLst>
              <a:ext uri="{FF2B5EF4-FFF2-40B4-BE49-F238E27FC236}">
                <a16:creationId xmlns:a16="http://schemas.microsoft.com/office/drawing/2014/main" id="{6AA76305-6859-40F0-A788-FF5C8DADD75F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948170" y="1913314"/>
            <a:ext cx="816935" cy="859611"/>
          </a:xfrm>
          <a:prstGeom prst="rect">
            <a:avLst/>
          </a:prstGeom>
        </p:spPr>
      </p:pic>
      <p:pic>
        <p:nvPicPr>
          <p:cNvPr id="37" name="Picture 36">
            <a:extLst>
              <a:ext uri="{FF2B5EF4-FFF2-40B4-BE49-F238E27FC236}">
                <a16:creationId xmlns:a16="http://schemas.microsoft.com/office/drawing/2014/main" id="{953F1DC7-6160-427B-93A7-673FE8ADC243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892724" y="2481073"/>
            <a:ext cx="3170195" cy="1353429"/>
          </a:xfrm>
          <a:prstGeom prst="rect">
            <a:avLst/>
          </a:prstGeom>
        </p:spPr>
      </p:pic>
      <p:pic>
        <p:nvPicPr>
          <p:cNvPr id="39" name="Picture 38">
            <a:extLst>
              <a:ext uri="{FF2B5EF4-FFF2-40B4-BE49-F238E27FC236}">
                <a16:creationId xmlns:a16="http://schemas.microsoft.com/office/drawing/2014/main" id="{5B0B5E3B-31C6-4EBE-9217-EDB9AFB06C49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5824698" y="3495580"/>
            <a:ext cx="2584928" cy="859611"/>
          </a:xfrm>
          <a:prstGeom prst="rect">
            <a:avLst/>
          </a:prstGeom>
        </p:spPr>
      </p:pic>
      <p:pic>
        <p:nvPicPr>
          <p:cNvPr id="40" name="Picture 39">
            <a:extLst>
              <a:ext uri="{FF2B5EF4-FFF2-40B4-BE49-F238E27FC236}">
                <a16:creationId xmlns:a16="http://schemas.microsoft.com/office/drawing/2014/main" id="{DA520B35-6DCB-4FF8-BC20-837B399AA2B5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3483417" y="4471297"/>
            <a:ext cx="3042168" cy="859611"/>
          </a:xfrm>
          <a:prstGeom prst="rect">
            <a:avLst/>
          </a:prstGeom>
        </p:spPr>
      </p:pic>
      <p:pic>
        <p:nvPicPr>
          <p:cNvPr id="41" name="Picture 40">
            <a:extLst>
              <a:ext uri="{FF2B5EF4-FFF2-40B4-BE49-F238E27FC236}">
                <a16:creationId xmlns:a16="http://schemas.microsoft.com/office/drawing/2014/main" id="{6621C663-ACE3-455C-A084-23491060283A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5291995" y="5434276"/>
            <a:ext cx="2591025" cy="8596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168554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6BBA84B2-CF74-431A-9FD4-6393114B3A8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9339" y="1156409"/>
            <a:ext cx="7334124" cy="5584420"/>
          </a:xfrm>
          <a:prstGeom prst="rect">
            <a:avLst/>
          </a:prstGeom>
        </p:spPr>
      </p:pic>
      <p:sp>
        <p:nvSpPr>
          <p:cNvPr id="4" name="Title Placeholder 1">
            <a:extLst>
              <a:ext uri="{FF2B5EF4-FFF2-40B4-BE49-F238E27FC236}">
                <a16:creationId xmlns:a16="http://schemas.microsoft.com/office/drawing/2014/main" id="{67D0239A-28EC-D747-9C6C-513181825690}"/>
              </a:ext>
            </a:extLst>
          </p:cNvPr>
          <p:cNvSpPr txBox="1">
            <a:spLocks/>
          </p:cNvSpPr>
          <p:nvPr/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latin typeface="+mn-lt"/>
              </a:rPr>
              <a:t>Year 3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Week 5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Day 5</a:t>
            </a:r>
          </a:p>
        </p:txBody>
      </p:sp>
      <p:pic>
        <p:nvPicPr>
          <p:cNvPr id="5" name="Picture 4" descr="A clock that is on a white surface&#10;&#10;Description automatically generated">
            <a:extLst>
              <a:ext uri="{FF2B5EF4-FFF2-40B4-BE49-F238E27FC236}">
                <a16:creationId xmlns:a16="http://schemas.microsoft.com/office/drawing/2014/main" id="{186AE61F-A7FB-DF4C-9C1E-4BD058E0A95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56938" y="813676"/>
            <a:ext cx="2066159" cy="2066159"/>
          </a:xfrm>
          <a:prstGeom prst="rect">
            <a:avLst/>
          </a:prstGeom>
        </p:spPr>
      </p:pic>
      <p:cxnSp>
        <p:nvCxnSpPr>
          <p:cNvPr id="12" name="Straight Arrow Connector 11"/>
          <p:cNvCxnSpPr/>
          <p:nvPr/>
        </p:nvCxnSpPr>
        <p:spPr>
          <a:xfrm flipV="1">
            <a:off x="8589820" y="1106905"/>
            <a:ext cx="233338" cy="727191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3" name="Straight Arrow Connector 12"/>
          <p:cNvCxnSpPr/>
          <p:nvPr/>
        </p:nvCxnSpPr>
        <p:spPr>
          <a:xfrm>
            <a:off x="8589819" y="1844846"/>
            <a:ext cx="0" cy="539976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3" name="Picture 2">
            <a:extLst>
              <a:ext uri="{FF2B5EF4-FFF2-40B4-BE49-F238E27FC236}">
                <a16:creationId xmlns:a16="http://schemas.microsoft.com/office/drawing/2014/main" id="{D5C4A19E-0E90-457C-8E46-F4282573695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557793" y="1802357"/>
            <a:ext cx="2639797" cy="1749704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8F5FF0C4-0825-4007-A765-060F5448BD53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341366" y="1561408"/>
            <a:ext cx="432854" cy="1749704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C95FF950-D861-422D-B766-01D215B01336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409046" y="2216597"/>
            <a:ext cx="2584928" cy="859611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5FB1E42F-6B74-4820-803D-1F12EB0737F7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294307" y="3613423"/>
            <a:ext cx="2591025" cy="859611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944A9E12-C9A0-4B6C-A1A0-5E25144C6B7E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115028" y="4573745"/>
            <a:ext cx="3042168" cy="859611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6FBA05E8-420A-4D90-8F32-757416720981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6629786" y="5540765"/>
            <a:ext cx="3255546" cy="859611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0657C26E-A3C4-4C41-8CF2-21CAC3D5E7F3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3517851" y="3429000"/>
            <a:ext cx="1749704" cy="4328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043719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BBFFB077-8ECB-4625-B85A-9E5CD2C5FFA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77361" y="1747346"/>
            <a:ext cx="2639797" cy="1749704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D0BD37AC-B64B-4DF7-83C4-E102EC4799B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0734" y="1053608"/>
            <a:ext cx="7480440" cy="5584420"/>
          </a:xfrm>
          <a:prstGeom prst="rect">
            <a:avLst/>
          </a:prstGeom>
        </p:spPr>
      </p:pic>
      <p:sp>
        <p:nvSpPr>
          <p:cNvPr id="4" name="Title Placeholder 1">
            <a:extLst>
              <a:ext uri="{FF2B5EF4-FFF2-40B4-BE49-F238E27FC236}">
                <a16:creationId xmlns:a16="http://schemas.microsoft.com/office/drawing/2014/main" id="{67D0239A-28EC-D747-9C6C-513181825690}"/>
              </a:ext>
            </a:extLst>
          </p:cNvPr>
          <p:cNvSpPr txBox="1">
            <a:spLocks/>
          </p:cNvSpPr>
          <p:nvPr/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latin typeface="+mn-lt"/>
              </a:rPr>
              <a:t>Year 3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Week 6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Day 1</a:t>
            </a:r>
          </a:p>
        </p:txBody>
      </p:sp>
      <p:pic>
        <p:nvPicPr>
          <p:cNvPr id="5" name="Picture 4" descr="A clock that is on a white surface&#10;&#10;Description automatically generated">
            <a:extLst>
              <a:ext uri="{FF2B5EF4-FFF2-40B4-BE49-F238E27FC236}">
                <a16:creationId xmlns:a16="http://schemas.microsoft.com/office/drawing/2014/main" id="{186AE61F-A7FB-DF4C-9C1E-4BD058E0A95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556938" y="813676"/>
            <a:ext cx="2066159" cy="2066159"/>
          </a:xfrm>
          <a:prstGeom prst="rect">
            <a:avLst/>
          </a:prstGeom>
        </p:spPr>
      </p:pic>
      <p:cxnSp>
        <p:nvCxnSpPr>
          <p:cNvPr id="12" name="Straight Arrow Connector 11"/>
          <p:cNvCxnSpPr/>
          <p:nvPr/>
        </p:nvCxnSpPr>
        <p:spPr>
          <a:xfrm>
            <a:off x="8589821" y="1834098"/>
            <a:ext cx="700129" cy="233241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3" name="Straight Arrow Connector 12"/>
          <p:cNvCxnSpPr/>
          <p:nvPr/>
        </p:nvCxnSpPr>
        <p:spPr>
          <a:xfrm flipV="1">
            <a:off x="8589819" y="1428206"/>
            <a:ext cx="345175" cy="416641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9" name="Picture 8">
            <a:extLst>
              <a:ext uri="{FF2B5EF4-FFF2-40B4-BE49-F238E27FC236}">
                <a16:creationId xmlns:a16="http://schemas.microsoft.com/office/drawing/2014/main" id="{9E51A80A-2894-4896-88A9-54DF1AA69DCC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260934" y="1630563"/>
            <a:ext cx="432854" cy="1749704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BA70445B-CD8D-480B-A7A2-D3716E8A2C87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457905" y="3397406"/>
            <a:ext cx="1749704" cy="432854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D001C4EB-9B99-4321-BCFF-1A9B80FA91FB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175763" y="2187943"/>
            <a:ext cx="2615411" cy="859611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84817481-538C-4521-9F50-882CC00F0B95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420039" y="3469526"/>
            <a:ext cx="2591025" cy="859611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80E1918A-61B2-4162-B885-640B36E885A3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3686525" y="4471128"/>
            <a:ext cx="3042168" cy="859611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42FAE4FD-A213-45F3-B7A5-373D5DEAE144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4034743" y="5429794"/>
            <a:ext cx="5255207" cy="8596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276654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F173EF16-8128-4056-B851-BB478C81E6C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8700" y="1134056"/>
            <a:ext cx="9352075" cy="6078239"/>
          </a:xfrm>
          <a:prstGeom prst="rect">
            <a:avLst/>
          </a:prstGeom>
        </p:spPr>
      </p:pic>
      <p:sp>
        <p:nvSpPr>
          <p:cNvPr id="4" name="Title Placeholder 1">
            <a:extLst>
              <a:ext uri="{FF2B5EF4-FFF2-40B4-BE49-F238E27FC236}">
                <a16:creationId xmlns:a16="http://schemas.microsoft.com/office/drawing/2014/main" id="{67D0239A-28EC-D747-9C6C-513181825690}"/>
              </a:ext>
            </a:extLst>
          </p:cNvPr>
          <p:cNvSpPr txBox="1">
            <a:spLocks/>
          </p:cNvSpPr>
          <p:nvPr/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latin typeface="+mn-lt"/>
              </a:rPr>
              <a:t>Year 3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Week 6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Day 2</a:t>
            </a:r>
          </a:p>
        </p:txBody>
      </p:sp>
      <p:pic>
        <p:nvPicPr>
          <p:cNvPr id="5" name="Picture 4" descr="A clock that is on a white surface&#10;&#10;Description automatically generated">
            <a:extLst>
              <a:ext uri="{FF2B5EF4-FFF2-40B4-BE49-F238E27FC236}">
                <a16:creationId xmlns:a16="http://schemas.microsoft.com/office/drawing/2014/main" id="{186AE61F-A7FB-DF4C-9C1E-4BD058E0A95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56938" y="813676"/>
            <a:ext cx="2066159" cy="2066159"/>
          </a:xfrm>
          <a:prstGeom prst="rect">
            <a:avLst/>
          </a:prstGeom>
        </p:spPr>
      </p:pic>
      <p:cxnSp>
        <p:nvCxnSpPr>
          <p:cNvPr id="12" name="Straight Arrow Connector 11"/>
          <p:cNvCxnSpPr/>
          <p:nvPr/>
        </p:nvCxnSpPr>
        <p:spPr>
          <a:xfrm flipH="1">
            <a:off x="7891099" y="1834098"/>
            <a:ext cx="698722" cy="233241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3" name="Straight Arrow Connector 12"/>
          <p:cNvCxnSpPr/>
          <p:nvPr/>
        </p:nvCxnSpPr>
        <p:spPr>
          <a:xfrm flipH="1" flipV="1">
            <a:off x="8452237" y="1319917"/>
            <a:ext cx="137582" cy="524929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3" name="Picture 2">
            <a:extLst>
              <a:ext uri="{FF2B5EF4-FFF2-40B4-BE49-F238E27FC236}">
                <a16:creationId xmlns:a16="http://schemas.microsoft.com/office/drawing/2014/main" id="{F85753EB-6BED-4C53-83A5-30BCADF696E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524011" y="1834098"/>
            <a:ext cx="2639797" cy="1749704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11F702DD-A484-4A12-A2DA-AD2CF2B8B167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343619" y="1616888"/>
            <a:ext cx="432854" cy="1749704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872FAC5F-8821-4900-A88F-FE6F91AC48F2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358124" y="3414889"/>
            <a:ext cx="1749704" cy="432854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C082C11A-91F8-4C52-A5BE-2171C010A38E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344836" y="2139583"/>
            <a:ext cx="2584928" cy="859611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FD87EE20-B2D9-406C-8900-E9C7DD12B423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541756" y="4177172"/>
            <a:ext cx="469433" cy="445047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1CD72E95-597C-4E43-B9E7-51AC94191292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721083" y="3651523"/>
            <a:ext cx="469433" cy="445047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7F61AC29-25A7-4542-87FA-0EEBDCA0AACD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6474084" y="3838957"/>
            <a:ext cx="3042168" cy="859611"/>
          </a:xfrm>
          <a:prstGeom prst="rect">
            <a:avLst/>
          </a:prstGeom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id="{C2DB33DD-0E16-4045-AF26-C8A506AA81DF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6042991" y="4995755"/>
            <a:ext cx="2584928" cy="859611"/>
          </a:xfrm>
          <a:prstGeom prst="rect">
            <a:avLst/>
          </a:prstGeom>
        </p:spPr>
      </p:pic>
      <p:pic>
        <p:nvPicPr>
          <p:cNvPr id="21" name="Picture 20">
            <a:extLst>
              <a:ext uri="{FF2B5EF4-FFF2-40B4-BE49-F238E27FC236}">
                <a16:creationId xmlns:a16="http://schemas.microsoft.com/office/drawing/2014/main" id="{C6A162A6-60E3-45A0-8E50-42EDA800433C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3544596" y="5998389"/>
            <a:ext cx="5255207" cy="8596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709428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13">
            <a:extLst>
              <a:ext uri="{FF2B5EF4-FFF2-40B4-BE49-F238E27FC236}">
                <a16:creationId xmlns:a16="http://schemas.microsoft.com/office/drawing/2014/main" id="{8DB063B2-0F76-49A7-BA5B-68BED8F3C6E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485824" y="3601356"/>
            <a:ext cx="3042168" cy="859611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3CE1DD7A-0027-4838-AAF9-DC6715FC456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75591" y="1172277"/>
            <a:ext cx="7145131" cy="5584420"/>
          </a:xfrm>
          <a:prstGeom prst="rect">
            <a:avLst/>
          </a:prstGeom>
        </p:spPr>
      </p:pic>
      <p:sp>
        <p:nvSpPr>
          <p:cNvPr id="4" name="Title Placeholder 1">
            <a:extLst>
              <a:ext uri="{FF2B5EF4-FFF2-40B4-BE49-F238E27FC236}">
                <a16:creationId xmlns:a16="http://schemas.microsoft.com/office/drawing/2014/main" id="{67D0239A-28EC-D747-9C6C-513181825690}"/>
              </a:ext>
            </a:extLst>
          </p:cNvPr>
          <p:cNvSpPr txBox="1">
            <a:spLocks/>
          </p:cNvSpPr>
          <p:nvPr/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latin typeface="+mn-lt"/>
              </a:rPr>
              <a:t>Year 3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Week 6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Day 3</a:t>
            </a:r>
          </a:p>
        </p:txBody>
      </p:sp>
      <p:pic>
        <p:nvPicPr>
          <p:cNvPr id="5" name="Picture 4" descr="A clock that is on a white surface&#10;&#10;Description automatically generated">
            <a:extLst>
              <a:ext uri="{FF2B5EF4-FFF2-40B4-BE49-F238E27FC236}">
                <a16:creationId xmlns:a16="http://schemas.microsoft.com/office/drawing/2014/main" id="{186AE61F-A7FB-DF4C-9C1E-4BD058E0A95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556938" y="813676"/>
            <a:ext cx="2066159" cy="2066159"/>
          </a:xfrm>
          <a:prstGeom prst="rect">
            <a:avLst/>
          </a:prstGeom>
        </p:spPr>
      </p:pic>
      <p:cxnSp>
        <p:nvCxnSpPr>
          <p:cNvPr id="12" name="Straight Arrow Connector 11"/>
          <p:cNvCxnSpPr/>
          <p:nvPr/>
        </p:nvCxnSpPr>
        <p:spPr>
          <a:xfrm>
            <a:off x="8589821" y="1834098"/>
            <a:ext cx="349463" cy="567908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3" name="Straight Arrow Connector 12"/>
          <p:cNvCxnSpPr/>
          <p:nvPr/>
        </p:nvCxnSpPr>
        <p:spPr>
          <a:xfrm flipV="1">
            <a:off x="8589819" y="1319917"/>
            <a:ext cx="117453" cy="524930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5" name="Straight Connector 24"/>
          <p:cNvCxnSpPr/>
          <p:nvPr/>
        </p:nvCxnSpPr>
        <p:spPr>
          <a:xfrm flipV="1">
            <a:off x="4692454" y="3897812"/>
            <a:ext cx="328725" cy="133350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7" name="Straight Connector 26"/>
          <p:cNvCxnSpPr/>
          <p:nvPr/>
        </p:nvCxnSpPr>
        <p:spPr>
          <a:xfrm flipV="1">
            <a:off x="5205663" y="3907124"/>
            <a:ext cx="328725" cy="133350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9" name="Picture 8">
            <a:extLst>
              <a:ext uri="{FF2B5EF4-FFF2-40B4-BE49-F238E27FC236}">
                <a16:creationId xmlns:a16="http://schemas.microsoft.com/office/drawing/2014/main" id="{198179F0-5643-4E84-BBDD-702DDC772B65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56417" y="1900484"/>
            <a:ext cx="6084335" cy="1597290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7337F56E-EE02-48FA-B7D3-B75128B03615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814974" y="2627976"/>
            <a:ext cx="3273836" cy="859611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F94E73F8-45AC-440B-91A8-78BAA424D5AF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205663" y="4574736"/>
            <a:ext cx="2584928" cy="859611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DEC62B57-2554-4838-9A8F-7D69DF9BC997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180262" y="5548116"/>
            <a:ext cx="1146147" cy="8596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139104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4C9847EF-2921-4695-B92C-002DB66CDE7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40798" y="1030547"/>
            <a:ext cx="7608467" cy="6078239"/>
          </a:xfrm>
          <a:prstGeom prst="rect">
            <a:avLst/>
          </a:prstGeom>
        </p:spPr>
      </p:pic>
      <p:sp>
        <p:nvSpPr>
          <p:cNvPr id="4" name="Title Placeholder 1">
            <a:extLst>
              <a:ext uri="{FF2B5EF4-FFF2-40B4-BE49-F238E27FC236}">
                <a16:creationId xmlns:a16="http://schemas.microsoft.com/office/drawing/2014/main" id="{67D0239A-28EC-D747-9C6C-513181825690}"/>
              </a:ext>
            </a:extLst>
          </p:cNvPr>
          <p:cNvSpPr txBox="1">
            <a:spLocks/>
          </p:cNvSpPr>
          <p:nvPr/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latin typeface="+mn-lt"/>
              </a:rPr>
              <a:t>Year 3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Week 6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Day 4</a:t>
            </a:r>
          </a:p>
        </p:txBody>
      </p:sp>
      <p:pic>
        <p:nvPicPr>
          <p:cNvPr id="19" name="Picture 18" descr="A clock that is on a white surface&#10;&#10;Description automatically generated">
            <a:extLst>
              <a:ext uri="{FF2B5EF4-FFF2-40B4-BE49-F238E27FC236}">
                <a16:creationId xmlns:a16="http://schemas.microsoft.com/office/drawing/2014/main" id="{186AE61F-A7FB-DF4C-9C1E-4BD058E0A95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56938" y="813676"/>
            <a:ext cx="2066159" cy="2066159"/>
          </a:xfrm>
          <a:prstGeom prst="rect">
            <a:avLst/>
          </a:prstGeom>
        </p:spPr>
      </p:pic>
      <p:cxnSp>
        <p:nvCxnSpPr>
          <p:cNvPr id="20" name="Straight Arrow Connector 19"/>
          <p:cNvCxnSpPr/>
          <p:nvPr/>
        </p:nvCxnSpPr>
        <p:spPr>
          <a:xfrm flipV="1">
            <a:off x="8589821" y="1676400"/>
            <a:ext cx="697054" cy="157698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1" name="Straight Arrow Connector 20"/>
          <p:cNvCxnSpPr/>
          <p:nvPr/>
        </p:nvCxnSpPr>
        <p:spPr>
          <a:xfrm flipH="1">
            <a:off x="8153400" y="1844847"/>
            <a:ext cx="436419" cy="174453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3" name="Picture 2">
            <a:extLst>
              <a:ext uri="{FF2B5EF4-FFF2-40B4-BE49-F238E27FC236}">
                <a16:creationId xmlns:a16="http://schemas.microsoft.com/office/drawing/2014/main" id="{3582A60B-8DFE-43E5-9A05-DCFAB405386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41883" y="1747326"/>
            <a:ext cx="6078239" cy="1591194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292C8F93-1562-4333-A8DB-AFC4058D4157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952901" y="2875050"/>
            <a:ext cx="3273836" cy="859611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00AF4CDF-6B30-4DF5-8FCD-87114F6665F1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556938" y="4385454"/>
            <a:ext cx="2591025" cy="859611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3557F9C5-E169-429E-9DBB-A938D8DC597F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902940" y="5009867"/>
            <a:ext cx="1140051" cy="859611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13BC3E8E-C615-4508-BD3A-A1D28C7BB6EE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329441" y="5898013"/>
            <a:ext cx="3042168" cy="8596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046845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5ADE886D-0F11-4979-81D0-B63036625C7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2057" y="1130177"/>
            <a:ext cx="7504826" cy="6078239"/>
          </a:xfrm>
          <a:prstGeom prst="rect">
            <a:avLst/>
          </a:prstGeom>
        </p:spPr>
      </p:pic>
      <p:sp>
        <p:nvSpPr>
          <p:cNvPr id="4" name="Title Placeholder 1">
            <a:extLst>
              <a:ext uri="{FF2B5EF4-FFF2-40B4-BE49-F238E27FC236}">
                <a16:creationId xmlns:a16="http://schemas.microsoft.com/office/drawing/2014/main" id="{67D0239A-28EC-D747-9C6C-513181825690}"/>
              </a:ext>
            </a:extLst>
          </p:cNvPr>
          <p:cNvSpPr txBox="1">
            <a:spLocks/>
          </p:cNvSpPr>
          <p:nvPr/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latin typeface="+mn-lt"/>
              </a:rPr>
              <a:t>Year 3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Week 6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Day 5</a:t>
            </a:r>
          </a:p>
        </p:txBody>
      </p:sp>
      <p:pic>
        <p:nvPicPr>
          <p:cNvPr id="19" name="Picture 18" descr="A clock that is on a white surface&#10;&#10;Description automatically generated">
            <a:extLst>
              <a:ext uri="{FF2B5EF4-FFF2-40B4-BE49-F238E27FC236}">
                <a16:creationId xmlns:a16="http://schemas.microsoft.com/office/drawing/2014/main" id="{186AE61F-A7FB-DF4C-9C1E-4BD058E0A95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56938" y="813676"/>
            <a:ext cx="2066159" cy="2066159"/>
          </a:xfrm>
          <a:prstGeom prst="rect">
            <a:avLst/>
          </a:prstGeom>
        </p:spPr>
      </p:pic>
      <p:cxnSp>
        <p:nvCxnSpPr>
          <p:cNvPr id="20" name="Straight Arrow Connector 19"/>
          <p:cNvCxnSpPr/>
          <p:nvPr/>
        </p:nvCxnSpPr>
        <p:spPr>
          <a:xfrm flipV="1">
            <a:off x="8589821" y="1285875"/>
            <a:ext cx="487490" cy="548223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1" name="Straight Arrow Connector 20"/>
          <p:cNvCxnSpPr/>
          <p:nvPr/>
        </p:nvCxnSpPr>
        <p:spPr>
          <a:xfrm flipH="1" flipV="1">
            <a:off x="8153400" y="1808814"/>
            <a:ext cx="436420" cy="36033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5" name="Picture 4">
            <a:extLst>
              <a:ext uri="{FF2B5EF4-FFF2-40B4-BE49-F238E27FC236}">
                <a16:creationId xmlns:a16="http://schemas.microsoft.com/office/drawing/2014/main" id="{1FE6041B-267A-418F-A0EA-62CC191F17E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456134" y="2247100"/>
            <a:ext cx="3036071" cy="1505843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5F8FC861-F668-4191-8C1F-FA8119776665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949516" y="2481616"/>
            <a:ext cx="3273836" cy="859611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71F63385-64D5-4F6A-9622-894E14030776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361040" y="3719207"/>
            <a:ext cx="2591025" cy="859611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915B72D7-486E-4CBD-B5E5-BA45BEFC9432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949516" y="5009167"/>
            <a:ext cx="1140051" cy="859611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7160C9D2-5F09-43CE-B3F5-AD93327067DB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814715" y="5944369"/>
            <a:ext cx="3042168" cy="8596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044694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txDef>
      <a:spPr>
        <a:noFill/>
      </a:spPr>
      <a:bodyPr wrap="square" rtlCol="0">
        <a:spAutoFit/>
      </a:bodyPr>
      <a:lstStyle>
        <a:defPPr algn="l">
          <a:defRPr dirty="0"/>
        </a:defPPr>
      </a:lstStyle>
    </a:tx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385</TotalTime>
  <Words>80</Words>
  <Application>Microsoft Office PowerPoint</Application>
  <PresentationFormat>A4 Paper (210x297 mm)</PresentationFormat>
  <Paragraphs>10</Paragraphs>
  <Slides>10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4" baseType="lpstr">
      <vt:lpstr>Arial</vt:lpstr>
      <vt:lpstr>Bariol</vt:lpstr>
      <vt:lpstr>Calibri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Andrea Cooper</dc:creator>
  <cp:lastModifiedBy>Caroline Hamilton</cp:lastModifiedBy>
  <cp:revision>45</cp:revision>
  <dcterms:created xsi:type="dcterms:W3CDTF">2019-10-15T10:24:11Z</dcterms:created>
  <dcterms:modified xsi:type="dcterms:W3CDTF">2020-01-13T17:45:28Z</dcterms:modified>
</cp:coreProperties>
</file>