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118" autoAdjust="0"/>
    <p:restoredTop sz="94684"/>
  </p:normalViewPr>
  <p:slideViewPr>
    <p:cSldViewPr snapToGrid="0" snapToObjects="1">
      <p:cViewPr varScale="1">
        <p:scale>
          <a:sx n="67" d="100"/>
          <a:sy n="67" d="100"/>
        </p:scale>
        <p:origin x="1500" y="6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4/5/2020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6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.png"/><Relationship Id="rId7" Type="http://schemas.openxmlformats.org/officeDocument/2006/relationships/image" Target="../media/image43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3.png"/><Relationship Id="rId7" Type="http://schemas.openxmlformats.org/officeDocument/2006/relationships/image" Target="../media/image47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5" Type="http://schemas.openxmlformats.org/officeDocument/2006/relationships/image" Target="../media/image46.png"/><Relationship Id="rId4" Type="http://schemas.openxmlformats.org/officeDocument/2006/relationships/image" Target="../media/image20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1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5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24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3" Type="http://schemas.openxmlformats.org/officeDocument/2006/relationships/image" Target="../media/image3.png"/><Relationship Id="rId7" Type="http://schemas.openxmlformats.org/officeDocument/2006/relationships/image" Target="../media/image68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7.png"/><Relationship Id="rId5" Type="http://schemas.openxmlformats.org/officeDocument/2006/relationships/image" Target="../media/image27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073" y="1138280"/>
            <a:ext cx="9211854" cy="5255207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</a:t>
            </a:r>
            <a:r>
              <a:rPr lang="en-GB" dirty="0" smtClean="0">
                <a:latin typeface="+mn-lt"/>
              </a:rPr>
              <a:t>7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V="1">
            <a:off x="8589818" y="1219200"/>
            <a:ext cx="0" cy="61489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 flipV="1">
            <a:off x="8181002" y="1833547"/>
            <a:ext cx="419326" cy="55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42991" y="1141653"/>
            <a:ext cx="2591025" cy="85961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04890" y="3038838"/>
            <a:ext cx="2584928" cy="85961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97354" y="5034406"/>
            <a:ext cx="3042168" cy="85961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54831" y="5549093"/>
            <a:ext cx="2584928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14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921" y="1119031"/>
            <a:ext cx="9071634" cy="607823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</a:t>
            </a:r>
            <a:r>
              <a:rPr lang="en-GB" dirty="0" smtClean="0">
                <a:latin typeface="+mn-lt"/>
              </a:rPr>
              <a:t>2</a:t>
            </a:r>
            <a:endParaRPr lang="en-GB" dirty="0">
              <a:latin typeface="+mn-lt"/>
            </a:endParaRP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H="1" flipV="1">
            <a:off x="8097253" y="1529780"/>
            <a:ext cx="492565" cy="30431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8600329" y="1834095"/>
            <a:ext cx="230850" cy="31770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ounded Rectangle 1"/>
          <p:cNvSpPr/>
          <p:nvPr/>
        </p:nvSpPr>
        <p:spPr>
          <a:xfrm>
            <a:off x="1612232" y="2363051"/>
            <a:ext cx="1804736" cy="58477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38169" y="4552388"/>
            <a:ext cx="2584928" cy="85961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61672" y="5020955"/>
            <a:ext cx="2591025" cy="85961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53000" y="6013751"/>
            <a:ext cx="2584928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03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737" y="1150272"/>
            <a:ext cx="9175275" cy="607823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V="1">
            <a:off x="8589819" y="1515979"/>
            <a:ext cx="580891" cy="31811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8157411" y="1834095"/>
            <a:ext cx="442918" cy="23255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66374" y="1165634"/>
            <a:ext cx="1518036" cy="85961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56938" y="3631178"/>
            <a:ext cx="2584928" cy="85961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13011" y="4986388"/>
            <a:ext cx="2584928" cy="85961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42991" y="5845999"/>
            <a:ext cx="2584928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908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447" y="1121685"/>
            <a:ext cx="7706012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V="1">
            <a:off x="8589820" y="1506388"/>
            <a:ext cx="508100" cy="32770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8502867" y="1844846"/>
            <a:ext cx="86952" cy="4103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7477" y="1146185"/>
            <a:ext cx="2591025" cy="85961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47476" y="3570773"/>
            <a:ext cx="2591025" cy="85961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76836" y="4539236"/>
            <a:ext cx="3042168" cy="85961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00724" y="5565555"/>
            <a:ext cx="3036071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855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548" y="1140934"/>
            <a:ext cx="7949873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</a:t>
            </a:r>
            <a:r>
              <a:rPr lang="en-GB" dirty="0" smtClean="0">
                <a:latin typeface="+mn-lt"/>
              </a:rPr>
              <a:t>5</a:t>
            </a:r>
            <a:endParaRPr lang="en-GB" dirty="0">
              <a:latin typeface="+mn-lt"/>
            </a:endParaRP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3466905F-5966-498E-A0D7-CBE2F1B8FC58}"/>
              </a:ext>
            </a:extLst>
          </p:cNvPr>
          <p:cNvSpPr/>
          <p:nvPr/>
        </p:nvSpPr>
        <p:spPr>
          <a:xfrm>
            <a:off x="5681042" y="4645749"/>
            <a:ext cx="288418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3200" dirty="0">
              <a:solidFill>
                <a:srgbClr val="FF0000"/>
              </a:solidFill>
              <a:latin typeface="KG Primary Penmanship" panose="02000506000000020003"/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8589820" y="1834097"/>
            <a:ext cx="329449" cy="53997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 flipV="1">
            <a:off x="8434137" y="1419726"/>
            <a:ext cx="155683" cy="41437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459" y="1555647"/>
            <a:ext cx="2591025" cy="85961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12934" y="3192704"/>
            <a:ext cx="2584928" cy="85961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81042" y="4563564"/>
            <a:ext cx="2591025" cy="8596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70591" y="5511097"/>
            <a:ext cx="3255546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371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960" y="1131311"/>
            <a:ext cx="7254869" cy="5255207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>
            <a:off x="8589821" y="1834098"/>
            <a:ext cx="632092" cy="37957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8589819" y="1428206"/>
            <a:ext cx="345175" cy="4166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ounded Rectangle 1"/>
          <p:cNvSpPr/>
          <p:nvPr/>
        </p:nvSpPr>
        <p:spPr>
          <a:xfrm>
            <a:off x="3236246" y="3901333"/>
            <a:ext cx="1335754" cy="54793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0081" y="1600149"/>
            <a:ext cx="2584928" cy="85961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74021" y="4541488"/>
            <a:ext cx="3036071" cy="85961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50449" y="5526907"/>
            <a:ext cx="5255207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665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108" y="1173552"/>
            <a:ext cx="8815580" cy="570635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</a:t>
            </a:r>
            <a:r>
              <a:rPr lang="en-GB" dirty="0" smtClean="0">
                <a:latin typeface="+mn-lt"/>
              </a:rPr>
              <a:t>8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</a:t>
            </a:r>
            <a:r>
              <a:rPr lang="en-GB" dirty="0" smtClean="0">
                <a:latin typeface="+mn-lt"/>
              </a:rPr>
              <a:t>2</a:t>
            </a:r>
            <a:endParaRPr lang="en-GB" dirty="0">
              <a:latin typeface="+mn-lt"/>
            </a:endParaRP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H="1">
            <a:off x="7927196" y="1834098"/>
            <a:ext cx="662625" cy="1074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 flipV="1">
            <a:off x="8452237" y="1319917"/>
            <a:ext cx="137582" cy="52492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Rounded Rectangle 27"/>
          <p:cNvSpPr/>
          <p:nvPr/>
        </p:nvSpPr>
        <p:spPr>
          <a:xfrm>
            <a:off x="5362013" y="3859198"/>
            <a:ext cx="1630657" cy="54793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2095" y="1738284"/>
            <a:ext cx="2584928" cy="85961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36234" y="5054002"/>
            <a:ext cx="1816765" cy="85961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47331" y="5665391"/>
            <a:ext cx="2591025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942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300674" y="1169971"/>
            <a:ext cx="8730229" cy="6072142"/>
            <a:chOff x="-785176" y="2488632"/>
            <a:chExt cx="8730229" cy="6072142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785176" y="2488632"/>
              <a:ext cx="8730229" cy="6072142"/>
            </a:xfrm>
            <a:prstGeom prst="rect">
              <a:avLst/>
            </a:prstGeom>
          </p:spPr>
        </p:pic>
        <p:sp>
          <p:nvSpPr>
            <p:cNvPr id="17" name="Rectangle 16"/>
            <p:cNvSpPr/>
            <p:nvPr/>
          </p:nvSpPr>
          <p:spPr>
            <a:xfrm>
              <a:off x="2242686" y="3214838"/>
              <a:ext cx="433137" cy="40642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</a:t>
            </a:r>
            <a:r>
              <a:rPr lang="en-GB" dirty="0" smtClean="0">
                <a:latin typeface="+mn-lt"/>
              </a:rPr>
              <a:t>8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>
            <a:off x="8589821" y="1834098"/>
            <a:ext cx="349463" cy="56790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8589819" y="1319917"/>
            <a:ext cx="117453" cy="52493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Oval 8"/>
          <p:cNvSpPr/>
          <p:nvPr/>
        </p:nvSpPr>
        <p:spPr>
          <a:xfrm>
            <a:off x="3232283" y="1844847"/>
            <a:ext cx="625642" cy="625642"/>
          </a:xfrm>
          <a:prstGeom prst="ellipse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Rounded Rectangle 15"/>
          <p:cNvSpPr/>
          <p:nvPr/>
        </p:nvSpPr>
        <p:spPr>
          <a:xfrm>
            <a:off x="6608468" y="5142603"/>
            <a:ext cx="2480186" cy="620523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xmlns="" id="{3466905F-5966-498E-A0D7-CBE2F1B8FC58}"/>
                  </a:ext>
                </a:extLst>
              </p:cNvPr>
              <p:cNvSpPr/>
              <p:nvPr/>
            </p:nvSpPr>
            <p:spPr>
              <a:xfrm>
                <a:off x="3232283" y="1851269"/>
                <a:ext cx="607103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3200" dirty="0">
                  <a:solidFill>
                    <a:srgbClr val="FF0000"/>
                  </a:solidFill>
                  <a:latin typeface="KG Primary Penmanship" panose="02000506000000020003"/>
                </a:endParaRPr>
              </a:p>
            </p:txBody>
          </p:sp>
        </mc:Choice>
        <mc:Fallback xmlns=""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3466905F-5966-498E-A0D7-CBE2F1B8FC5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2283" y="1851269"/>
                <a:ext cx="607103" cy="58477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31141" y="3767694"/>
            <a:ext cx="3036071" cy="85961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39386" y="5848618"/>
            <a:ext cx="4145639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910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524" y="1092638"/>
            <a:ext cx="7474344" cy="607823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</a:t>
            </a:r>
            <a:r>
              <a:rPr lang="en-GB" dirty="0" smtClean="0">
                <a:latin typeface="+mn-lt"/>
              </a:rPr>
              <a:t>8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</a:t>
            </a:r>
            <a:r>
              <a:rPr lang="en-GB" dirty="0" smtClean="0">
                <a:latin typeface="+mn-lt"/>
              </a:rPr>
              <a:t>4</a:t>
            </a:r>
            <a:endParaRPr lang="en-GB" dirty="0">
              <a:latin typeface="+mn-lt"/>
            </a:endParaRPr>
          </a:p>
        </p:txBody>
      </p:sp>
      <p:pic>
        <p:nvPicPr>
          <p:cNvPr id="19" name="Picture 18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20" name="Straight Arrow Connector 19"/>
          <p:cNvCxnSpPr/>
          <p:nvPr/>
        </p:nvCxnSpPr>
        <p:spPr>
          <a:xfrm flipV="1">
            <a:off x="8590017" y="1311442"/>
            <a:ext cx="590078" cy="55654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>
            <a:off x="8153598" y="1867984"/>
            <a:ext cx="436419" cy="17445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" name="Straight Connector 2"/>
          <p:cNvCxnSpPr/>
          <p:nvPr/>
        </p:nvCxnSpPr>
        <p:spPr>
          <a:xfrm>
            <a:off x="3264553" y="2786461"/>
            <a:ext cx="1796716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5" name="Picture 2" descr="Image preview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9583" y="4060940"/>
            <a:ext cx="3079453" cy="63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8676" y="3589196"/>
            <a:ext cx="1022739" cy="627965"/>
          </a:xfrm>
          <a:prstGeom prst="rect">
            <a:avLst/>
          </a:prstGeom>
        </p:spPr>
      </p:pic>
      <p:sp>
        <p:nvSpPr>
          <p:cNvPr id="17" name="Oval 16"/>
          <p:cNvSpPr/>
          <p:nvPr/>
        </p:nvSpPr>
        <p:spPr>
          <a:xfrm>
            <a:off x="6634934" y="5055888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Oval 21"/>
          <p:cNvSpPr/>
          <p:nvPr/>
        </p:nvSpPr>
        <p:spPr>
          <a:xfrm>
            <a:off x="7039459" y="5055888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7443984" y="5055888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Pie 23"/>
          <p:cNvSpPr/>
          <p:nvPr/>
        </p:nvSpPr>
        <p:spPr>
          <a:xfrm>
            <a:off x="7872608" y="5055888"/>
            <a:ext cx="324619" cy="336884"/>
          </a:xfrm>
          <a:prstGeom prst="pie">
            <a:avLst>
              <a:gd name="adj1" fmla="val 5347382"/>
              <a:gd name="adj2" fmla="val 1620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5" name="Oval 24"/>
          <p:cNvSpPr/>
          <p:nvPr/>
        </p:nvSpPr>
        <p:spPr>
          <a:xfrm>
            <a:off x="1652106" y="4774251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Rounded Rectangle 25"/>
          <p:cNvSpPr/>
          <p:nvPr/>
        </p:nvSpPr>
        <p:spPr>
          <a:xfrm>
            <a:off x="6540775" y="4914068"/>
            <a:ext cx="1656452" cy="620523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51966" y="2188734"/>
            <a:ext cx="2591025" cy="85961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79021" y="3714635"/>
            <a:ext cx="1146147" cy="85961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11430" y="5749306"/>
            <a:ext cx="3042168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684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2" grpId="0" animBg="1"/>
      <p:bldP spid="23" grpId="0" animBg="1"/>
      <p:bldP spid="24" grpId="0" animBg="1"/>
      <p:bldP spid="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357" y="1141943"/>
            <a:ext cx="7504826" cy="588315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</a:t>
            </a:r>
            <a:r>
              <a:rPr lang="en-GB" dirty="0" smtClean="0">
                <a:latin typeface="+mn-lt"/>
              </a:rPr>
              <a:t>8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</a:t>
            </a:r>
            <a:r>
              <a:rPr lang="en-GB" dirty="0" smtClean="0">
                <a:latin typeface="+mn-lt"/>
              </a:rPr>
              <a:t>5</a:t>
            </a:r>
            <a:endParaRPr lang="en-GB" dirty="0">
              <a:latin typeface="+mn-lt"/>
            </a:endParaRPr>
          </a:p>
        </p:txBody>
      </p:sp>
      <p:pic>
        <p:nvPicPr>
          <p:cNvPr id="19" name="Picture 18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4616" y="834912"/>
            <a:ext cx="2066159" cy="2066159"/>
          </a:xfrm>
          <a:prstGeom prst="rect">
            <a:avLst/>
          </a:prstGeom>
        </p:spPr>
      </p:pic>
      <p:cxnSp>
        <p:nvCxnSpPr>
          <p:cNvPr id="20" name="Straight Arrow Connector 19"/>
          <p:cNvCxnSpPr/>
          <p:nvPr/>
        </p:nvCxnSpPr>
        <p:spPr>
          <a:xfrm flipH="1">
            <a:off x="8099110" y="1867992"/>
            <a:ext cx="538585" cy="57067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 flipV="1">
            <a:off x="8368402" y="1549021"/>
            <a:ext cx="260009" cy="31897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Oval 2"/>
          <p:cNvSpPr/>
          <p:nvPr/>
        </p:nvSpPr>
        <p:spPr>
          <a:xfrm>
            <a:off x="3966318" y="1782875"/>
            <a:ext cx="737948" cy="736835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xmlns="" id="{2D43BC8F-3C8A-4942-9601-FF6E5E59F383}"/>
                  </a:ext>
                </a:extLst>
              </p:cNvPr>
              <p:cNvSpPr txBox="1"/>
              <p:nvPr/>
            </p:nvSpPr>
            <p:spPr>
              <a:xfrm>
                <a:off x="3759440" y="1867992"/>
                <a:ext cx="115170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&gt;</m:t>
                      </m:r>
                    </m:oMath>
                  </m:oMathPara>
                </a14:m>
                <a:endParaRPr lang="en-GB" sz="3200" dirty="0">
                  <a:solidFill>
                    <a:srgbClr val="FF0000"/>
                  </a:solidFill>
                  <a:latin typeface="KG Primary Penmanship" panose="02000506000000020003" pitchFamily="2" charset="77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2D43BC8F-3C8A-4942-9601-FF6E5E59F38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59440" y="1867992"/>
                <a:ext cx="1151703" cy="58477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925" y="3017294"/>
            <a:ext cx="2583360" cy="1084583"/>
          </a:xfrm>
          <a:prstGeom prst="rect">
            <a:avLst/>
          </a:prstGeom>
        </p:spPr>
      </p:pic>
      <p:pic>
        <p:nvPicPr>
          <p:cNvPr id="16" name="Picture 2" descr="Image preview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6925" y="4060940"/>
            <a:ext cx="3079453" cy="63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91853" y="3653712"/>
            <a:ext cx="2621507" cy="85961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73817" y="5808614"/>
            <a:ext cx="3036071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469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939" y="1187238"/>
            <a:ext cx="7334124" cy="509060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</a:t>
            </a:r>
            <a:r>
              <a:rPr lang="en-GB" dirty="0" smtClean="0">
                <a:latin typeface="+mn-lt"/>
              </a:rPr>
              <a:t>9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>
            <a:off x="8589821" y="1834098"/>
            <a:ext cx="163347" cy="79111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8589819" y="1371600"/>
            <a:ext cx="111729" cy="47324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47232" y="1685360"/>
            <a:ext cx="2591025" cy="85961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49856" y="3174077"/>
            <a:ext cx="5255207" cy="85961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49398" y="5102221"/>
            <a:ext cx="3042168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920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452" y="1146931"/>
            <a:ext cx="7388992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</a:t>
            </a:r>
            <a:r>
              <a:rPr lang="en-GB" dirty="0" smtClean="0">
                <a:latin typeface="+mn-lt"/>
              </a:rPr>
              <a:t>2</a:t>
            </a:r>
            <a:endParaRPr lang="en-GB" dirty="0">
              <a:latin typeface="+mn-lt"/>
            </a:endParaRP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H="1" flipV="1">
            <a:off x="7831394" y="1600200"/>
            <a:ext cx="758427" cy="23389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8589819" y="1519084"/>
            <a:ext cx="362452" cy="32576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82062" y="2119024"/>
            <a:ext cx="2584928" cy="85961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61370" y="3134249"/>
            <a:ext cx="2591025" cy="85961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13328" y="5540263"/>
            <a:ext cx="951058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776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291" y="1123812"/>
            <a:ext cx="7370703" cy="5767316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>
            <a:off x="8589822" y="1834098"/>
            <a:ext cx="591049" cy="56790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8589820" y="1431758"/>
            <a:ext cx="102745" cy="41309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53221" y="1935289"/>
            <a:ext cx="3042168" cy="85961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47829" y="3348974"/>
            <a:ext cx="3042168" cy="85961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68913" y="4505208"/>
            <a:ext cx="2591025" cy="8596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52999" y="5669167"/>
            <a:ext cx="1140051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816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717" y="1166181"/>
            <a:ext cx="7876715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</a:t>
            </a:r>
            <a:r>
              <a:rPr lang="en-GB" dirty="0" smtClean="0">
                <a:latin typeface="+mn-lt"/>
              </a:rPr>
              <a:t>4</a:t>
            </a:r>
            <a:endParaRPr lang="en-GB" dirty="0">
              <a:latin typeface="+mn-lt"/>
            </a:endParaRPr>
          </a:p>
        </p:txBody>
      </p:sp>
      <p:pic>
        <p:nvPicPr>
          <p:cNvPr id="19" name="Picture 18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20" name="Straight Arrow Connector 19"/>
          <p:cNvCxnSpPr/>
          <p:nvPr/>
        </p:nvCxnSpPr>
        <p:spPr>
          <a:xfrm>
            <a:off x="8590017" y="1829741"/>
            <a:ext cx="156941" cy="78410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>
            <a:off x="8154706" y="1829741"/>
            <a:ext cx="436419" cy="17445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Oval 21"/>
          <p:cNvSpPr/>
          <p:nvPr/>
        </p:nvSpPr>
        <p:spPr>
          <a:xfrm>
            <a:off x="2989880" y="3793941"/>
            <a:ext cx="737948" cy="736835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xmlns="" id="{2D43BC8F-3C8A-4942-9601-FF6E5E59F383}"/>
                  </a:ext>
                </a:extLst>
              </p:cNvPr>
              <p:cNvSpPr txBox="1"/>
              <p:nvPr/>
            </p:nvSpPr>
            <p:spPr>
              <a:xfrm>
                <a:off x="2970885" y="3843097"/>
                <a:ext cx="74384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</m:oMath>
                  </m:oMathPara>
                </a14:m>
                <a:endParaRPr lang="en-GB" sz="3200" dirty="0">
                  <a:solidFill>
                    <a:srgbClr val="FF0000"/>
                  </a:solidFill>
                  <a:latin typeface="KG Primary Penmanship" panose="02000506000000020003" pitchFamily="2" charset="77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2D43BC8F-3C8A-4942-9601-FF6E5E59F38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0885" y="3843097"/>
                <a:ext cx="743845" cy="58477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40760" y="2020224"/>
            <a:ext cx="2591025" cy="85961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56883" y="4586608"/>
            <a:ext cx="1932599" cy="85961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53000" y="5527921"/>
            <a:ext cx="3042168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495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042" y="1166178"/>
            <a:ext cx="7504826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 smtClean="0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</a:t>
            </a:r>
            <a:r>
              <a:rPr lang="en-GB" dirty="0" smtClean="0">
                <a:latin typeface="+mn-lt"/>
              </a:rPr>
              <a:t>5</a:t>
            </a:r>
            <a:endParaRPr lang="en-GB" dirty="0">
              <a:latin typeface="+mn-lt"/>
            </a:endParaRPr>
          </a:p>
        </p:txBody>
      </p:sp>
      <p:pic>
        <p:nvPicPr>
          <p:cNvPr id="19" name="Picture 18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20" name="Straight Arrow Connector 19"/>
          <p:cNvCxnSpPr/>
          <p:nvPr/>
        </p:nvCxnSpPr>
        <p:spPr>
          <a:xfrm>
            <a:off x="8589821" y="1834099"/>
            <a:ext cx="806842" cy="16975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V="1">
            <a:off x="8589820" y="1383886"/>
            <a:ext cx="127149" cy="46096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Oval 21"/>
          <p:cNvSpPr/>
          <p:nvPr/>
        </p:nvSpPr>
        <p:spPr>
          <a:xfrm>
            <a:off x="3616443" y="3307678"/>
            <a:ext cx="737948" cy="736835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xmlns="" id="{2D43BC8F-3C8A-4942-9601-FF6E5E59F383}"/>
                  </a:ext>
                </a:extLst>
              </p:cNvPr>
              <p:cNvSpPr txBox="1"/>
              <p:nvPr/>
            </p:nvSpPr>
            <p:spPr>
              <a:xfrm>
                <a:off x="3610546" y="3383709"/>
                <a:ext cx="74384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&lt;</m:t>
                      </m:r>
                    </m:oMath>
                  </m:oMathPara>
                </a14:m>
                <a:endParaRPr lang="en-GB" sz="3200" dirty="0">
                  <a:solidFill>
                    <a:srgbClr val="FF0000"/>
                  </a:solidFill>
                  <a:latin typeface="KG Primary Penmanship" panose="02000506000000020003" pitchFamily="2" charset="77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2D43BC8F-3C8A-4942-9601-FF6E5E59F38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10546" y="3383709"/>
                <a:ext cx="743845" cy="58477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73702" y="1911969"/>
            <a:ext cx="1511939" cy="85961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41094" y="4531722"/>
            <a:ext cx="2584928" cy="85961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40321" y="5540683"/>
            <a:ext cx="4352921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822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4423</TotalTime>
  <Words>124</Words>
  <Application>Microsoft Office PowerPoint</Application>
  <PresentationFormat>A4 Paper (210x297 mm)</PresentationFormat>
  <Paragraphs>19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Bariol</vt:lpstr>
      <vt:lpstr>Calibri</vt:lpstr>
      <vt:lpstr>Cambria Math</vt:lpstr>
      <vt:lpstr>KG Primary Penmanship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Daddy</cp:lastModifiedBy>
  <cp:revision>70</cp:revision>
  <dcterms:created xsi:type="dcterms:W3CDTF">2019-10-15T10:24:11Z</dcterms:created>
  <dcterms:modified xsi:type="dcterms:W3CDTF">2020-05-04T14:11:50Z</dcterms:modified>
</cp:coreProperties>
</file>