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notesMasterIdLst>
    <p:notesMasterId r:id="rId7"/>
  </p:notesMasterIdLst>
  <p:handoutMasterIdLst>
    <p:handoutMasterId r:id="rId8"/>
  </p:handoutMasterIdLst>
  <p:sldIdLst>
    <p:sldId id="269" r:id="rId2"/>
    <p:sldId id="270" r:id="rId3"/>
    <p:sldId id="271" r:id="rId4"/>
    <p:sldId id="272" r:id="rId5"/>
    <p:sldId id="273" r:id="rId6"/>
  </p:sldIdLst>
  <p:sldSz cx="9906000" cy="6858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Ian Davies" initials="ID" lastIdx="7" clrIdx="0">
    <p:extLst>
      <p:ext uri="{19B8F6BF-5375-455C-9EA6-DF929625EA0E}">
        <p15:presenceInfo xmlns:p15="http://schemas.microsoft.com/office/powerpoint/2012/main" userId="Ian Davies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0290"/>
    <p:restoredTop sz="94694"/>
  </p:normalViewPr>
  <p:slideViewPr>
    <p:cSldViewPr snapToGrid="0" snapToObjects="1">
      <p:cViewPr varScale="1">
        <p:scale>
          <a:sx n="67" d="100"/>
          <a:sy n="67" d="100"/>
        </p:scale>
        <p:origin x="1452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handoutMaster" Target="handoutMasters/handoutMaster1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commentAuthors" Target="commentAuthor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xmlns="" id="{0971D915-8582-6644-875B-2B94633B3C84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xmlns="" id="{D622CD14-047A-7E42-B524-607D12335F6A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B5CA628-D126-F64B-838A-64719E1DCC39}" type="datetimeFigureOut">
              <a:rPr lang="en-US" smtClean="0"/>
              <a:t>5/5/2020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xmlns="" id="{78496EDD-CA96-114E-A009-CB496466E1E2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xmlns="" id="{EFB29E1E-2ADD-C94B-8CD9-9C7A49850535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003202C-ABD8-B14A-B275-107CCC49C47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20219584"/>
      </p:ext>
    </p:extLst>
  </p:cSld>
  <p:clrMap bg1="lt1" tx1="dk1" bg2="lt2" tx2="dk2" accent1="accent1" accent2="accent2" accent3="accent3" accent4="accent4" accent5="accent5" accent6="accent6" hlink="hlink" folHlink="folHlink"/>
  <p:hf sldNum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381C089-4F35-4C43-BC59-438EC1FE0F45}" type="datetimeFigureOut">
              <a:rPr lang="en-US" smtClean="0"/>
              <a:t>5/5/2020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00150" y="1143000"/>
            <a:ext cx="44577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D8FBF2E-605A-DD44-BAE4-1590D24E831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3051015"/>
      </p:ext>
    </p:extLst>
  </p:cSld>
  <p:clrMap bg1="lt1" tx1="dk1" bg2="lt2" tx2="dk2" accent1="accent1" accent2="accent2" accent3="accent3" accent4="accent4" accent5="accent5" accent6="accent6" hlink="hlink" folHlink="folHlink"/>
  <p:hf sldNum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3462670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GB" b="1" dirty="0">
                <a:effectLst/>
                <a:latin typeface="Bariol" panose="02000506040000020003" pitchFamily="2" charset="0"/>
              </a:rPr>
              <a:t>Year 1</a:t>
            </a:r>
            <a:r>
              <a:rPr lang="en-GB" b="1" dirty="0">
                <a:solidFill>
                  <a:srgbClr val="1C3A63"/>
                </a:solidFill>
                <a:effectLst/>
                <a:latin typeface="Bariol" panose="02000506040000020003" pitchFamily="2" charset="0"/>
              </a:rPr>
              <a:t> | </a:t>
            </a:r>
            <a:r>
              <a:rPr lang="en-GB" b="1" dirty="0">
                <a:effectLst/>
                <a:latin typeface="Bariol" panose="02000506040000020003" pitchFamily="2" charset="0"/>
              </a:rPr>
              <a:t>Week 1</a:t>
            </a:r>
            <a:r>
              <a:rPr lang="en-GB" b="1" dirty="0">
                <a:solidFill>
                  <a:srgbClr val="1C3A63"/>
                </a:solidFill>
                <a:effectLst/>
                <a:latin typeface="Bariol" panose="02000506040000020003" pitchFamily="2" charset="0"/>
              </a:rPr>
              <a:t> | </a:t>
            </a:r>
            <a:r>
              <a:rPr lang="en-GB" b="1" dirty="0">
                <a:effectLst/>
                <a:latin typeface="Bariol" panose="02000506040000020003" pitchFamily="2" charset="0"/>
              </a:rPr>
              <a:t>Day 1</a:t>
            </a:r>
            <a:endParaRPr lang="en-GB" dirty="0">
              <a:effectLst/>
              <a:latin typeface="Bariol" panose="02000506040000020003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269380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r" defTabSz="914400" rtl="0" eaLnBrk="1" latinLnBrk="0" hangingPunct="1">
        <a:lnSpc>
          <a:spcPct val="90000"/>
        </a:lnSpc>
        <a:spcBef>
          <a:spcPct val="0"/>
        </a:spcBef>
        <a:buNone/>
        <a:defRPr lang="en-GB" sz="2400" b="1" i="0" kern="1200" baseline="0" smtClean="0">
          <a:solidFill>
            <a:schemeClr val="bg1"/>
          </a:solidFill>
          <a:effectLst/>
          <a:latin typeface="Bariol" panose="02000506040000020003" pitchFamily="2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10.png"/><Relationship Id="rId7" Type="http://schemas.openxmlformats.org/officeDocument/2006/relationships/image" Target="../media/image14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Relationship Id="rId9" Type="http://schemas.openxmlformats.org/officeDocument/2006/relationships/image" Target="../media/image16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3" Type="http://schemas.openxmlformats.org/officeDocument/2006/relationships/image" Target="../media/image18.png"/><Relationship Id="rId7" Type="http://schemas.openxmlformats.org/officeDocument/2006/relationships/image" Target="../media/image22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1.png"/><Relationship Id="rId5" Type="http://schemas.openxmlformats.org/officeDocument/2006/relationships/image" Target="../media/image20.png"/><Relationship Id="rId4" Type="http://schemas.openxmlformats.org/officeDocument/2006/relationships/image" Target="../media/image19.png"/><Relationship Id="rId9" Type="http://schemas.openxmlformats.org/officeDocument/2006/relationships/image" Target="../media/image2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7" Type="http://schemas.openxmlformats.org/officeDocument/2006/relationships/image" Target="../media/image30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9.png"/><Relationship Id="rId5" Type="http://schemas.openxmlformats.org/officeDocument/2006/relationships/image" Target="../media/image28.png"/><Relationship Id="rId4" Type="http://schemas.openxmlformats.org/officeDocument/2006/relationships/image" Target="../media/image2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5.png"/><Relationship Id="rId5" Type="http://schemas.openxmlformats.org/officeDocument/2006/relationships/image" Target="../media/image34.png"/><Relationship Id="rId4" Type="http://schemas.openxmlformats.org/officeDocument/2006/relationships/image" Target="../media/image3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xmlns="" id="{BC3348A5-99EB-4DA3-9CEC-452984EE7F4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5433" y="1090656"/>
            <a:ext cx="8108383" cy="5255207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xmlns="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6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1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1</a:t>
            </a:r>
          </a:p>
        </p:txBody>
      </p:sp>
      <p:grpSp>
        <p:nvGrpSpPr>
          <p:cNvPr id="17" name="Group 16"/>
          <p:cNvGrpSpPr/>
          <p:nvPr/>
        </p:nvGrpSpPr>
        <p:grpSpPr>
          <a:xfrm rot="12702576">
            <a:off x="7948134" y="978437"/>
            <a:ext cx="1577416" cy="848687"/>
            <a:chOff x="3424810" y="2831840"/>
            <a:chExt cx="2151161" cy="1371600"/>
          </a:xfrm>
        </p:grpSpPr>
        <p:sp>
          <p:nvSpPr>
            <p:cNvPr id="20" name="Isosceles Triangle 19">
              <a:extLst>
                <a:ext uri="{FF2B5EF4-FFF2-40B4-BE49-F238E27FC236}">
                  <a16:creationId xmlns:a16="http://schemas.microsoft.com/office/drawing/2014/main" xmlns="" id="{F4634802-BFB6-4E64-BCD0-65852AE51B4B}"/>
                </a:ext>
              </a:extLst>
            </p:cNvPr>
            <p:cNvSpPr/>
            <p:nvPr/>
          </p:nvSpPr>
          <p:spPr>
            <a:xfrm rot="5400000">
              <a:off x="3847967" y="2475436"/>
              <a:ext cx="1371600" cy="2084408"/>
            </a:xfrm>
            <a:prstGeom prst="triangle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GB"/>
            </a:p>
          </p:txBody>
        </p:sp>
        <p:cxnSp>
          <p:nvCxnSpPr>
            <p:cNvPr id="21" name="Straight Connector 20"/>
            <p:cNvCxnSpPr/>
            <p:nvPr/>
          </p:nvCxnSpPr>
          <p:spPr>
            <a:xfrm>
              <a:off x="4314997" y="3845742"/>
              <a:ext cx="144000" cy="14400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 flipV="1">
              <a:off x="4314997" y="3054161"/>
              <a:ext cx="144000" cy="14400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/>
            <p:cNvCxnSpPr/>
            <p:nvPr/>
          </p:nvCxnSpPr>
          <p:spPr>
            <a:xfrm>
              <a:off x="3424810" y="3503773"/>
              <a:ext cx="14400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/>
            <p:cNvCxnSpPr/>
            <p:nvPr/>
          </p:nvCxnSpPr>
          <p:spPr>
            <a:xfrm>
              <a:off x="3424810" y="3541614"/>
              <a:ext cx="14400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75" name="Straight Connector 74"/>
          <p:cNvCxnSpPr/>
          <p:nvPr/>
        </p:nvCxnSpPr>
        <p:spPr>
          <a:xfrm>
            <a:off x="5853586" y="4598478"/>
            <a:ext cx="442711" cy="0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76" name="Straight Connector 75"/>
          <p:cNvCxnSpPr/>
          <p:nvPr/>
        </p:nvCxnSpPr>
        <p:spPr>
          <a:xfrm>
            <a:off x="4838147" y="6031038"/>
            <a:ext cx="576000" cy="0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5" name="Picture 4">
            <a:extLst>
              <a:ext uri="{FF2B5EF4-FFF2-40B4-BE49-F238E27FC236}">
                <a16:creationId xmlns:a16="http://schemas.microsoft.com/office/drawing/2014/main" xmlns="" id="{88B7BA68-E781-454C-9C1E-2F7E0EF1C52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62620" y="1235875"/>
            <a:ext cx="1469263" cy="147536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xmlns="" id="{139E74D5-6C57-45D6-B550-BD7F8E7E229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50572" y="2837315"/>
            <a:ext cx="3377477" cy="835224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xmlns="" id="{27EEBFC8-AC46-4F5F-B4FD-8A36723D6C3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982326" y="2507549"/>
            <a:ext cx="1774090" cy="1347333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xmlns="" id="{4E71BD95-FF47-43CE-A03E-73263075FD8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731990" y="3940935"/>
            <a:ext cx="762066" cy="859611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xmlns="" id="{E1A47D81-7F37-4C1A-89D2-5ED63B815544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125187" y="4627694"/>
            <a:ext cx="4755292" cy="743776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xmlns="" id="{F463C078-453C-4D21-A737-9818CEEEFB75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646142" y="5400685"/>
            <a:ext cx="1042506" cy="8596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40927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xmlns="" id="{67DBA333-CF64-4CBE-AD08-5B50E97FB79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95926" y="1612526"/>
            <a:ext cx="3572566" cy="101812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xmlns="" id="{48C0D512-8F69-411D-AAE5-A54A0EC4F8B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9887" y="998369"/>
            <a:ext cx="8023031" cy="5425910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xmlns="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6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1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2</a:t>
            </a:r>
          </a:p>
        </p:txBody>
      </p:sp>
      <p:sp>
        <p:nvSpPr>
          <p:cNvPr id="42" name="Oval 41">
            <a:extLst>
              <a:ext uri="{FF2B5EF4-FFF2-40B4-BE49-F238E27FC236}">
                <a16:creationId xmlns:a16="http://schemas.microsoft.com/office/drawing/2014/main" xmlns="" id="{9271FF9F-F434-417A-B47D-7794DCF78521}"/>
              </a:ext>
            </a:extLst>
          </p:cNvPr>
          <p:cNvSpPr/>
          <p:nvPr/>
        </p:nvSpPr>
        <p:spPr>
          <a:xfrm>
            <a:off x="8243667" y="961583"/>
            <a:ext cx="1148715" cy="1091565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xmlns="" id="{81008172-214D-4A1F-B552-EED072D6800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717480" y="1716167"/>
            <a:ext cx="3346994" cy="914479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xmlns="" id="{62D46F4A-86AD-4BF9-B21A-6B946D523BB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209931" y="1755625"/>
            <a:ext cx="688908" cy="859611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xmlns="" id="{5CA6159E-BCF4-4DA0-A7A6-B72B8C277533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256056" y="2652022"/>
            <a:ext cx="1780186" cy="859611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xmlns="" id="{F5D76D97-283D-4C71-98A5-FCE1951FE3CD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554385" y="4090056"/>
            <a:ext cx="420660" cy="87790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xmlns="" id="{CEBE4A0A-D2A8-4879-BF55-3A4A818D80E2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013331" y="4596068"/>
            <a:ext cx="4755292" cy="743776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xmlns="" id="{3F675B5D-DBF0-4444-8830-ED7DD81E71BD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510075" y="5601454"/>
            <a:ext cx="999831" cy="8596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1503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261DCD68-7A65-470B-AEC9-CC14C3ADA8E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371" y="997387"/>
            <a:ext cx="8821677" cy="5413717"/>
          </a:xfrm>
          <a:prstGeom prst="rect">
            <a:avLst/>
          </a:prstGeom>
        </p:spPr>
      </p:pic>
      <p:sp>
        <p:nvSpPr>
          <p:cNvPr id="2" name="Title Placeholder 1">
            <a:extLst>
              <a:ext uri="{FF2B5EF4-FFF2-40B4-BE49-F238E27FC236}">
                <a16:creationId xmlns:a16="http://schemas.microsoft.com/office/drawing/2014/main" xmlns="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6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6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3</a:t>
            </a:r>
          </a:p>
        </p:txBody>
      </p:sp>
      <p:grpSp>
        <p:nvGrpSpPr>
          <p:cNvPr id="20" name="Group 19"/>
          <p:cNvGrpSpPr/>
          <p:nvPr/>
        </p:nvGrpSpPr>
        <p:grpSpPr>
          <a:xfrm>
            <a:off x="7610870" y="947401"/>
            <a:ext cx="1891665" cy="1315575"/>
            <a:chOff x="6952218" y="1305761"/>
            <a:chExt cx="1891665" cy="1315575"/>
          </a:xfrm>
        </p:grpSpPr>
        <p:sp>
          <p:nvSpPr>
            <p:cNvPr id="21" name="Parallelogram 20">
              <a:extLst>
                <a:ext uri="{FF2B5EF4-FFF2-40B4-BE49-F238E27FC236}">
                  <a16:creationId xmlns:a16="http://schemas.microsoft.com/office/drawing/2014/main" xmlns="" id="{0369C975-F09F-40B8-AD95-2B09A2365F9D}"/>
                </a:ext>
              </a:extLst>
            </p:cNvPr>
            <p:cNvSpPr/>
            <p:nvPr/>
          </p:nvSpPr>
          <p:spPr>
            <a:xfrm>
              <a:off x="6952218" y="1377761"/>
              <a:ext cx="1891665" cy="1171575"/>
            </a:xfrm>
            <a:prstGeom prst="parallelogram">
              <a:avLst>
                <a:gd name="adj" fmla="val 44512"/>
              </a:avLst>
            </a:prstGeom>
            <a:solidFill>
              <a:schemeClr val="accent1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GB"/>
            </a:p>
          </p:txBody>
        </p:sp>
        <p:cxnSp>
          <p:nvCxnSpPr>
            <p:cNvPr id="22" name="Straight Connector 21"/>
            <p:cNvCxnSpPr/>
            <p:nvPr/>
          </p:nvCxnSpPr>
          <p:spPr>
            <a:xfrm>
              <a:off x="7138484" y="1954199"/>
              <a:ext cx="14400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>
              <a:off x="8510084" y="1979757"/>
              <a:ext cx="14400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/>
            <p:cNvCxnSpPr/>
            <p:nvPr/>
          </p:nvCxnSpPr>
          <p:spPr>
            <a:xfrm>
              <a:off x="8032039" y="1305761"/>
              <a:ext cx="0" cy="14400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/>
            <p:cNvCxnSpPr/>
            <p:nvPr/>
          </p:nvCxnSpPr>
          <p:spPr>
            <a:xfrm>
              <a:off x="7630297" y="2477336"/>
              <a:ext cx="0" cy="14400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50" name="Straight Connector 49"/>
          <p:cNvCxnSpPr/>
          <p:nvPr/>
        </p:nvCxnSpPr>
        <p:spPr>
          <a:xfrm>
            <a:off x="2744219" y="6010815"/>
            <a:ext cx="462530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51" name="Rectangle 50"/>
          <p:cNvSpPr/>
          <p:nvPr/>
        </p:nvSpPr>
        <p:spPr>
          <a:xfrm>
            <a:off x="1330717" y="5482855"/>
            <a:ext cx="324000" cy="324000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xmlns="" id="{6BE42833-D6B0-4B0E-A21D-1230C6EF7A3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6059" y="999771"/>
            <a:ext cx="3438442" cy="1396105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xmlns="" id="{447601D2-6238-4B3E-944A-7F8C39755FD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73711" y="1828460"/>
            <a:ext cx="926672" cy="859611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xmlns="" id="{1EC7DF8F-1519-4DA7-A71B-A7E119B83F0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931211" y="2918761"/>
            <a:ext cx="2725148" cy="103641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xmlns="" id="{58046A10-DBE4-49C2-A0B8-9F179FCEA34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079334" y="2613836"/>
            <a:ext cx="2048434" cy="1353429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xmlns="" id="{937D24DD-DCFE-4118-9102-1F90F3A76163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797136" y="4492857"/>
            <a:ext cx="896190" cy="859611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xmlns="" id="{F0A38077-9CEE-45BC-BC09-022D993D335F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157408" y="5306453"/>
            <a:ext cx="670618" cy="859611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xmlns="" id="{CFDD662A-F219-4286-93E6-4434E96DE0A0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555280" y="5428423"/>
            <a:ext cx="865707" cy="8596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93425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563D7D6D-67B0-4C81-A2DA-3B8C1C37031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293" y="901195"/>
            <a:ext cx="9163082" cy="5736833"/>
          </a:xfrm>
          <a:prstGeom prst="rect">
            <a:avLst/>
          </a:prstGeom>
        </p:spPr>
      </p:pic>
      <p:sp>
        <p:nvSpPr>
          <p:cNvPr id="2" name="Title Placeholder 1">
            <a:extLst>
              <a:ext uri="{FF2B5EF4-FFF2-40B4-BE49-F238E27FC236}">
                <a16:creationId xmlns:a16="http://schemas.microsoft.com/office/drawing/2014/main" xmlns="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6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6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4</a:t>
            </a:r>
          </a:p>
        </p:txBody>
      </p:sp>
      <p:grpSp>
        <p:nvGrpSpPr>
          <p:cNvPr id="16" name="Group 15"/>
          <p:cNvGrpSpPr/>
          <p:nvPr/>
        </p:nvGrpSpPr>
        <p:grpSpPr>
          <a:xfrm>
            <a:off x="7938395" y="982189"/>
            <a:ext cx="1371600" cy="1255142"/>
            <a:chOff x="5657286" y="1284318"/>
            <a:chExt cx="1371600" cy="1255142"/>
          </a:xfrm>
        </p:grpSpPr>
        <p:sp>
          <p:nvSpPr>
            <p:cNvPr id="17" name="Isosceles Triangle 16">
              <a:extLst>
                <a:ext uri="{FF2B5EF4-FFF2-40B4-BE49-F238E27FC236}">
                  <a16:creationId xmlns:a16="http://schemas.microsoft.com/office/drawing/2014/main" xmlns="" id="{9B2046E3-B722-4893-9777-0601F7C7A717}"/>
                </a:ext>
              </a:extLst>
            </p:cNvPr>
            <p:cNvSpPr/>
            <p:nvPr/>
          </p:nvSpPr>
          <p:spPr>
            <a:xfrm>
              <a:off x="5657286" y="1284318"/>
              <a:ext cx="1371600" cy="1171575"/>
            </a:xfrm>
            <a:prstGeom prst="triangle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GB"/>
            </a:p>
          </p:txBody>
        </p:sp>
        <p:cxnSp>
          <p:nvCxnSpPr>
            <p:cNvPr id="18" name="Straight Connector 17"/>
            <p:cNvCxnSpPr/>
            <p:nvPr/>
          </p:nvCxnSpPr>
          <p:spPr>
            <a:xfrm>
              <a:off x="5895855" y="1830756"/>
              <a:ext cx="144000" cy="10800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 flipH="1">
              <a:off x="6636510" y="1831356"/>
              <a:ext cx="144000" cy="10800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6312863" y="2359460"/>
              <a:ext cx="0" cy="18000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5" name="Picture 4">
            <a:extLst>
              <a:ext uri="{FF2B5EF4-FFF2-40B4-BE49-F238E27FC236}">
                <a16:creationId xmlns:a16="http://schemas.microsoft.com/office/drawing/2014/main" xmlns="" id="{360F900B-FD41-4958-AF5D-DFDD42234E3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70824" y="1582627"/>
            <a:ext cx="2694666" cy="1219306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xmlns="" id="{C0D5B937-FC21-45EC-92D2-D4AB6C8ADB6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129445" y="1723958"/>
            <a:ext cx="4035902" cy="859611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xmlns="" id="{D639D6DC-2ACB-4033-BED4-0AD14784644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427836" y="3063544"/>
            <a:ext cx="3475021" cy="859611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xmlns="" id="{BA5DEEF3-A9FB-4B50-96A9-61FF3691866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872123" y="4646202"/>
            <a:ext cx="1597290" cy="859611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xmlns="" id="{CB7B27E7-45E3-4D1C-A323-33A1EBE14F51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295032" y="5760831"/>
            <a:ext cx="1597290" cy="8596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6184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xmlns="" id="{E32F0D13-B126-4003-A2A2-90146CAF3D6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9782" y="961583"/>
            <a:ext cx="9132600" cy="5499069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xmlns="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6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1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5</a:t>
            </a:r>
          </a:p>
        </p:txBody>
      </p:sp>
      <p:sp>
        <p:nvSpPr>
          <p:cNvPr id="42" name="Oval 41">
            <a:extLst>
              <a:ext uri="{FF2B5EF4-FFF2-40B4-BE49-F238E27FC236}">
                <a16:creationId xmlns:a16="http://schemas.microsoft.com/office/drawing/2014/main" xmlns="" id="{9271FF9F-F434-417A-B47D-7794DCF78521}"/>
              </a:ext>
            </a:extLst>
          </p:cNvPr>
          <p:cNvSpPr>
            <a:spLocks noChangeAspect="1"/>
          </p:cNvSpPr>
          <p:nvPr/>
        </p:nvSpPr>
        <p:spPr>
          <a:xfrm>
            <a:off x="8496643" y="961583"/>
            <a:ext cx="895739" cy="851175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xmlns="" id="{74D61D0B-7D27-4E09-9E65-ACA808F2F12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07585" y="2146598"/>
            <a:ext cx="1225402" cy="117663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xmlns="" id="{0328E5CB-C34C-411E-B0CA-88315359E59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389669" y="3051947"/>
            <a:ext cx="1615580" cy="859611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xmlns="" id="{6DA1B75C-A375-4D3A-9E10-AC725BF63CC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763600" y="4418464"/>
            <a:ext cx="1463167" cy="859611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xmlns="" id="{00037923-1172-43EA-9565-7B3E48C976D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664013" y="5572116"/>
            <a:ext cx="1066892" cy="8596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09632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txDef>
      <a:spPr>
        <a:noFill/>
      </a:spPr>
      <a:bodyPr wrap="square" rtlCol="0">
        <a:spAutoFit/>
      </a:bodyPr>
      <a:lstStyle>
        <a:defPPr algn="l">
          <a:defRPr dirty="0"/>
        </a:defPPr>
      </a:lstStyle>
    </a:tx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8212</TotalTime>
  <Words>40</Words>
  <Application>Microsoft Office PowerPoint</Application>
  <PresentationFormat>A4 Paper (210x297 mm)</PresentationFormat>
  <Paragraphs>5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9" baseType="lpstr">
      <vt:lpstr>Arial</vt:lpstr>
      <vt:lpstr>Bariol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Andrea Cooper</dc:creator>
  <cp:lastModifiedBy>Daddy</cp:lastModifiedBy>
  <cp:revision>121</cp:revision>
  <dcterms:created xsi:type="dcterms:W3CDTF">2019-10-15T10:24:11Z</dcterms:created>
  <dcterms:modified xsi:type="dcterms:W3CDTF">2020-05-05T13:35:03Z</dcterms:modified>
</cp:coreProperties>
</file>