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0" autoAdjust="0"/>
    <p:restoredTop sz="94614"/>
  </p:normalViewPr>
  <p:slideViewPr>
    <p:cSldViewPr snapToGrid="0" snapToObjects="1">
      <p:cViewPr varScale="1">
        <p:scale>
          <a:sx n="90" d="100"/>
          <a:sy n="90" d="100"/>
        </p:scale>
        <p:origin x="1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5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14.png"/><Relationship Id="rId9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4.png"/><Relationship Id="rId7" Type="http://schemas.openxmlformats.org/officeDocument/2006/relationships/image" Target="../media/image4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5.png"/><Relationship Id="rId4" Type="http://schemas.openxmlformats.org/officeDocument/2006/relationships/image" Target="../media/image16.png"/><Relationship Id="rId9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7.png"/><Relationship Id="rId7" Type="http://schemas.openxmlformats.org/officeDocument/2006/relationships/image" Target="../media/image8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24.png"/><Relationship Id="rId9" Type="http://schemas.openxmlformats.org/officeDocument/2006/relationships/image" Target="../media/image8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4.png"/><Relationship Id="rId7" Type="http://schemas.openxmlformats.org/officeDocument/2006/relationships/image" Target="../media/image87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5" Type="http://schemas.openxmlformats.org/officeDocument/2006/relationships/image" Target="../media/image31.png"/><Relationship Id="rId4" Type="http://schemas.openxmlformats.org/officeDocument/2006/relationships/image" Target="../media/image8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70889" y="726923"/>
            <a:ext cx="9419136" cy="5090601"/>
            <a:chOff x="-211850" y="1525820"/>
            <a:chExt cx="9419136" cy="509060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11850" y="1525820"/>
              <a:ext cx="9419136" cy="509060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3801979" y="4899259"/>
              <a:ext cx="500514" cy="452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/>
              <p:nvPr/>
            </p:nvSpPr>
            <p:spPr>
              <a:xfrm>
                <a:off x="3294339" y="4034027"/>
                <a:ext cx="24331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144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4339" y="4034027"/>
                <a:ext cx="2433145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val 4"/>
          <p:cNvSpPr/>
          <p:nvPr/>
        </p:nvSpPr>
        <p:spPr>
          <a:xfrm>
            <a:off x="4236592" y="4037798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80" y="1078025"/>
            <a:ext cx="1621677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2871" y="2020769"/>
            <a:ext cx="1444877" cy="8596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5232" y="4957913"/>
            <a:ext cx="155461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80" y="786304"/>
            <a:ext cx="9413040" cy="553564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379708" y="2565215"/>
            <a:ext cx="2186410" cy="2593021"/>
            <a:chOff x="7379708" y="2565215"/>
            <a:chExt cx="2186410" cy="259302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/>
            <a:srcRect t="3177" r="-14"/>
            <a:stretch/>
          </p:blipFill>
          <p:spPr>
            <a:xfrm>
              <a:off x="7379708" y="2565215"/>
              <a:ext cx="2186410" cy="259302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9452008" y="2565215"/>
              <a:ext cx="114110" cy="2742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430" y="1886961"/>
            <a:ext cx="1146147" cy="85961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3550240"/>
            <a:ext cx="1530229" cy="85961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9010" y="4496665"/>
            <a:ext cx="1219306" cy="85961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7577" y="5486498"/>
            <a:ext cx="121930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3" y="730264"/>
            <a:ext cx="9516681" cy="640745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054" y="1829625"/>
            <a:ext cx="262043" cy="38795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14" y="1705444"/>
            <a:ext cx="222005" cy="11175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259" y="1747589"/>
            <a:ext cx="1076061" cy="10786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52" y="1743053"/>
            <a:ext cx="1076061" cy="1078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102" y="1705444"/>
            <a:ext cx="222005" cy="111759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61" y="1706036"/>
            <a:ext cx="222005" cy="11175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010" y="1829624"/>
            <a:ext cx="262043" cy="3879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985" y="2282386"/>
            <a:ext cx="262043" cy="38795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054" y="2264241"/>
            <a:ext cx="262043" cy="38795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09" y="1829624"/>
            <a:ext cx="262043" cy="38795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484" y="2282386"/>
            <a:ext cx="262043" cy="3879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983" y="2268302"/>
            <a:ext cx="2789636" cy="23032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5988" y="1062436"/>
            <a:ext cx="1749704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9482" y="3026645"/>
            <a:ext cx="1585097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00838" y="4972463"/>
            <a:ext cx="1347333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82382" y="5772081"/>
            <a:ext cx="134123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46" y="716841"/>
            <a:ext cx="9431329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288" y="1707374"/>
            <a:ext cx="222005" cy="11175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347" y="1707966"/>
            <a:ext cx="222005" cy="11175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42" y="2053696"/>
            <a:ext cx="262043" cy="3879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609" y="1738439"/>
            <a:ext cx="262043" cy="38795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723" y="2399556"/>
            <a:ext cx="262043" cy="387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5228" t="6068" r="6871" b="3604"/>
          <a:stretch/>
        </p:blipFill>
        <p:spPr>
          <a:xfrm>
            <a:off x="7788534" y="3148671"/>
            <a:ext cx="1582797" cy="25626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996" y="1772801"/>
            <a:ext cx="1042709" cy="104523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953" y="1772801"/>
            <a:ext cx="1042709" cy="104523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604" y="1742281"/>
            <a:ext cx="1042709" cy="104523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561" y="1742281"/>
            <a:ext cx="1042709" cy="10452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1029" y="1627559"/>
            <a:ext cx="2950720" cy="13473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64419" y="2999194"/>
            <a:ext cx="258492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65364" y="4000177"/>
            <a:ext cx="2591025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53865" y="4217015"/>
            <a:ext cx="652133" cy="8640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90031" y="5464428"/>
            <a:ext cx="109127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83" y="751499"/>
            <a:ext cx="9425233" cy="59136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7467" y="1666766"/>
            <a:ext cx="2912269" cy="976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760" y="1083767"/>
            <a:ext cx="1079086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6152" y="2538189"/>
            <a:ext cx="1201016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1743" y="4601660"/>
            <a:ext cx="2670279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91660" y="5801633"/>
            <a:ext cx="95105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 26"/>
          <p:cNvSpPr/>
          <p:nvPr/>
        </p:nvSpPr>
        <p:spPr>
          <a:xfrm>
            <a:off x="6788884" y="2034727"/>
            <a:ext cx="608475" cy="58780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/>
          <p:cNvGrpSpPr/>
          <p:nvPr/>
        </p:nvGrpSpPr>
        <p:grpSpPr>
          <a:xfrm>
            <a:off x="6042548" y="1041909"/>
            <a:ext cx="2076740" cy="1421779"/>
            <a:chOff x="348242" y="-88749"/>
            <a:chExt cx="8183425" cy="5799578"/>
          </a:xfrm>
        </p:grpSpPr>
        <p:sp>
          <p:nvSpPr>
            <p:cNvPr id="19" name="Oval 18"/>
            <p:cNvSpPr/>
            <p:nvPr/>
          </p:nvSpPr>
          <p:spPr>
            <a:xfrm>
              <a:off x="3183226" y="-88749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6133963" y="32060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/>
            <p:cNvCxnSpPr>
              <a:stCxn id="19" idx="3"/>
              <a:endCxn id="20" idx="0"/>
            </p:cNvCxnSpPr>
            <p:nvPr/>
          </p:nvCxnSpPr>
          <p:spPr>
            <a:xfrm flipH="1">
              <a:off x="1547094" y="1957818"/>
              <a:ext cx="1987268" cy="13553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9" idx="5"/>
              <a:endCxn id="21" idx="0"/>
            </p:cNvCxnSpPr>
            <p:nvPr/>
          </p:nvCxnSpPr>
          <p:spPr>
            <a:xfrm>
              <a:off x="5229794" y="1957818"/>
              <a:ext cx="2103021" cy="12482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56" y="716994"/>
            <a:ext cx="9504488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7073824" y="1647920"/>
            <a:ext cx="6732" cy="3781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824257" y="3758449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890497" y="3758449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575" y="3188804"/>
            <a:ext cx="1792629" cy="23824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1179" y="1792116"/>
            <a:ext cx="1152244" cy="859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9443" y="3183232"/>
            <a:ext cx="2591025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8596" y="3175243"/>
            <a:ext cx="1042506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9080" y="4465891"/>
            <a:ext cx="1755800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1674" y="5456399"/>
            <a:ext cx="206062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39" y="759319"/>
            <a:ext cx="9419136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/>
              <p:nvPr/>
            </p:nvSpPr>
            <p:spPr>
              <a:xfrm>
                <a:off x="3412396" y="4565271"/>
                <a:ext cx="6200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144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200" dirty="0">
                  <a:solidFill>
                    <a:srgbClr val="FF0000"/>
                  </a:solidFill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2396" y="4565271"/>
                <a:ext cx="620011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80" y="2731905"/>
            <a:ext cx="1076061" cy="10786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41" y="2731905"/>
            <a:ext cx="1076061" cy="10786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082" y="2692977"/>
            <a:ext cx="222005" cy="11175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945" y="3102772"/>
            <a:ext cx="194365" cy="28776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512" y="2787515"/>
            <a:ext cx="194365" cy="28776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626" y="3448632"/>
            <a:ext cx="194365" cy="28776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18" y="3102772"/>
            <a:ext cx="194365" cy="2877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185" y="2787515"/>
            <a:ext cx="194365" cy="287761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408217" y="4583339"/>
            <a:ext cx="548157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4063" y="1112643"/>
            <a:ext cx="2072820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75602" y="2871268"/>
            <a:ext cx="3846909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5392" y="5478031"/>
            <a:ext cx="847417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35" y="737997"/>
            <a:ext cx="9413040" cy="59136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635600" y="3248880"/>
            <a:ext cx="3050639" cy="1044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623" y="1548233"/>
            <a:ext cx="4492390" cy="107594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4333860"/>
            <a:ext cx="2823607" cy="15626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3157" y="1765379"/>
            <a:ext cx="883997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1090" y="2558755"/>
            <a:ext cx="896190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0557" y="5017564"/>
            <a:ext cx="1170533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76983" y="5771566"/>
            <a:ext cx="140220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923" y="721045"/>
            <a:ext cx="9419136" cy="460287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008" y="5256303"/>
            <a:ext cx="5793447" cy="4786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3338" y="1081923"/>
            <a:ext cx="1219306" cy="859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9582" y="2028882"/>
            <a:ext cx="1542422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66669" y="3653225"/>
            <a:ext cx="3493311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65458" y="5762330"/>
            <a:ext cx="1810669" cy="859611"/>
          </a:xfrm>
          <a:prstGeom prst="rect">
            <a:avLst/>
          </a:prstGeom>
        </p:spPr>
      </p:pic>
      <p:sp>
        <p:nvSpPr>
          <p:cNvPr id="9" name="Isosceles Triangle 8"/>
          <p:cNvSpPr/>
          <p:nvPr/>
        </p:nvSpPr>
        <p:spPr>
          <a:xfrm>
            <a:off x="7567845" y="5237758"/>
            <a:ext cx="542260" cy="48979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54" y="670842"/>
            <a:ext cx="9406943" cy="58831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107" y="2419410"/>
            <a:ext cx="4049197" cy="13629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4259" y="2974221"/>
            <a:ext cx="1155291" cy="6179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/>
          <a:srcRect r="4542" b="2754"/>
          <a:stretch/>
        </p:blipFill>
        <p:spPr>
          <a:xfrm>
            <a:off x="6955259" y="4360504"/>
            <a:ext cx="2125241" cy="19767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0585" y="4421447"/>
            <a:ext cx="4312055" cy="12406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7967" y="1008234"/>
            <a:ext cx="1115665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65799" y="2506917"/>
            <a:ext cx="98763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60540" y="4407488"/>
            <a:ext cx="1615580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79777" y="5970163"/>
            <a:ext cx="224352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95" y="765086"/>
            <a:ext cx="9754445" cy="541981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73263" y="3075849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27779" y="3075849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259908" y="2290753"/>
            <a:ext cx="8377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83303" y="4834501"/>
            <a:ext cx="8377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3606" y="1731226"/>
            <a:ext cx="1030313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7694" y="2492479"/>
            <a:ext cx="256663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8762" y="4246633"/>
            <a:ext cx="1115665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7091" y="4998340"/>
            <a:ext cx="95105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68" y="776324"/>
            <a:ext cx="9431329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370" y="1773262"/>
            <a:ext cx="222175" cy="11184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996" y="1853063"/>
            <a:ext cx="1042709" cy="10452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265" y="1773262"/>
            <a:ext cx="222175" cy="11184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160" y="1773262"/>
            <a:ext cx="222175" cy="11184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895" y="1773262"/>
            <a:ext cx="222175" cy="11184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790" y="1773262"/>
            <a:ext cx="222175" cy="11184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685" y="1773262"/>
            <a:ext cx="222175" cy="111845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580" y="1773262"/>
            <a:ext cx="222175" cy="111845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475" y="1773262"/>
            <a:ext cx="222175" cy="111845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055" y="1773262"/>
            <a:ext cx="222175" cy="111845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79284" y="2046683"/>
            <a:ext cx="57320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/>
              <p:nvPr/>
            </p:nvSpPr>
            <p:spPr>
              <a:xfrm>
                <a:off x="3243858" y="2040099"/>
                <a:ext cx="54721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144"/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&gt;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3858" y="2040099"/>
                <a:ext cx="54721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>
            <a:off x="3531577" y="3535766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063413" y="3535766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8846" y="4561368"/>
            <a:ext cx="1914592" cy="1914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5887" y="2960588"/>
            <a:ext cx="3273836" cy="859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71562" y="4031177"/>
            <a:ext cx="4621169" cy="8596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39723" y="4991173"/>
            <a:ext cx="2810500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94" y="764378"/>
            <a:ext cx="9437426" cy="59136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Oval 1"/>
          <p:cNvSpPr/>
          <p:nvPr/>
        </p:nvSpPr>
        <p:spPr>
          <a:xfrm>
            <a:off x="3408217" y="1831424"/>
            <a:ext cx="548640" cy="548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/>
              <p:nvPr/>
            </p:nvSpPr>
            <p:spPr>
              <a:xfrm>
                <a:off x="3466638" y="1813356"/>
                <a:ext cx="54721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144"/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&gt;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77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6638" y="1813356"/>
                <a:ext cx="547216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7654" y="3486588"/>
            <a:ext cx="5430719" cy="68265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266251" y="4928404"/>
            <a:ext cx="1956763" cy="1097376"/>
            <a:chOff x="2000094" y="5065251"/>
            <a:chExt cx="1956763" cy="1097376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5"/>
            <a:srcRect t="1" r="50042" b="-41"/>
            <a:stretch/>
          </p:blipFill>
          <p:spPr>
            <a:xfrm>
              <a:off x="2501945" y="5065251"/>
              <a:ext cx="1454912" cy="97643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5"/>
            <a:srcRect t="1" r="82768" b="-12379"/>
            <a:stretch/>
          </p:blipFill>
          <p:spPr>
            <a:xfrm>
              <a:off x="2000094" y="5065783"/>
              <a:ext cx="501851" cy="1096844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8815" y="3056782"/>
            <a:ext cx="1152244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69671" y="5047552"/>
            <a:ext cx="1438781" cy="8596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1912" y="5808580"/>
            <a:ext cx="166435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32" y="724894"/>
            <a:ext cx="9498391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490" y="4376545"/>
            <a:ext cx="7278994" cy="8371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7427" y="1739828"/>
            <a:ext cx="3670110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6171" y="2521617"/>
            <a:ext cx="883997" cy="859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9781" y="4094940"/>
            <a:ext cx="1121761" cy="85961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4579" y="5465684"/>
            <a:ext cx="21215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13" y="766283"/>
            <a:ext cx="9413040" cy="460897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1940" y="1753864"/>
            <a:ext cx="3670110" cy="8596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7508" y="2560426"/>
            <a:ext cx="1207113" cy="8596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2593" y="3531647"/>
            <a:ext cx="1060796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5821" y="4544927"/>
            <a:ext cx="228619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10884</TotalTime>
  <Words>125</Words>
  <Application>Microsoft Macintosh PowerPoint</Application>
  <PresentationFormat>A4 Paper (210x297 mm)</PresentationFormat>
  <Paragraphs>20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Cassie</cp:lastModifiedBy>
  <cp:revision>287</cp:revision>
  <dcterms:created xsi:type="dcterms:W3CDTF">2019-10-15T10:24:11Z</dcterms:created>
  <dcterms:modified xsi:type="dcterms:W3CDTF">2020-10-30T19:04:40Z</dcterms:modified>
</cp:coreProperties>
</file>